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7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387" autoAdjust="0"/>
  </p:normalViewPr>
  <p:slideViewPr>
    <p:cSldViewPr>
      <p:cViewPr varScale="1">
        <p:scale>
          <a:sx n="72" d="100"/>
          <a:sy n="7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7E4EF4-384C-44AE-AA2E-447E5EFDF15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A0E2F4E-140B-4F18-951C-37C9E005856D}">
      <dgm:prSet phldrT="[Tekst]"/>
      <dgm:spPr/>
      <dgm:t>
        <a:bodyPr/>
        <a:lstStyle/>
        <a:p>
          <a:r>
            <a:rPr lang="en-US" noProof="0" smtClean="0"/>
            <a:t>Saime Sevim  </a:t>
          </a:r>
        </a:p>
        <a:p>
          <a:r>
            <a:rPr lang="en-US" noProof="0" smtClean="0"/>
            <a:t>General Manager</a:t>
          </a:r>
          <a:endParaRPr lang="en-US" noProof="0"/>
        </a:p>
      </dgm:t>
    </dgm:pt>
    <dgm:pt modelId="{7EB6D9C2-CBD3-4804-BBE9-8593356D54C3}" type="parTrans" cxnId="{D5F2755F-2CB4-49AB-85FA-81453C51FE38}">
      <dgm:prSet/>
      <dgm:spPr/>
      <dgm:t>
        <a:bodyPr/>
        <a:lstStyle/>
        <a:p>
          <a:endParaRPr lang="en-US" noProof="0"/>
        </a:p>
      </dgm:t>
    </dgm:pt>
    <dgm:pt modelId="{43B3CC96-ACD5-4FBE-8BF2-ADD2F716F769}" type="sibTrans" cxnId="{D5F2755F-2CB4-49AB-85FA-81453C51FE38}">
      <dgm:prSet/>
      <dgm:spPr/>
      <dgm:t>
        <a:bodyPr/>
        <a:lstStyle/>
        <a:p>
          <a:endParaRPr lang="en-US" noProof="0"/>
        </a:p>
      </dgm:t>
    </dgm:pt>
    <dgm:pt modelId="{18759F64-F8EE-46E5-B86B-CA1E0A5ED076}" type="asst">
      <dgm:prSet phldrT="[Tekst]"/>
      <dgm:spPr/>
      <dgm:t>
        <a:bodyPr/>
        <a:lstStyle/>
        <a:p>
          <a:r>
            <a:rPr lang="en-US" noProof="0" smtClean="0"/>
            <a:t>Samed  Eryigit</a:t>
          </a:r>
        </a:p>
        <a:p>
          <a:r>
            <a:rPr lang="en-US" noProof="0" smtClean="0"/>
            <a:t>Assistant</a:t>
          </a:r>
          <a:endParaRPr lang="en-US" noProof="0"/>
        </a:p>
      </dgm:t>
    </dgm:pt>
    <dgm:pt modelId="{362F729F-51CD-4A91-A245-59CBA615BC02}" type="parTrans" cxnId="{BE21A06B-92CB-4B7F-9299-45FB14DFF8EA}">
      <dgm:prSet/>
      <dgm:spPr/>
      <dgm:t>
        <a:bodyPr/>
        <a:lstStyle/>
        <a:p>
          <a:endParaRPr lang="en-US" noProof="0"/>
        </a:p>
      </dgm:t>
    </dgm:pt>
    <dgm:pt modelId="{D65E8B63-7CB0-4DE1-B41A-E257DCF145BD}" type="sibTrans" cxnId="{BE21A06B-92CB-4B7F-9299-45FB14DFF8EA}">
      <dgm:prSet/>
      <dgm:spPr/>
      <dgm:t>
        <a:bodyPr/>
        <a:lstStyle/>
        <a:p>
          <a:endParaRPr lang="en-US" noProof="0"/>
        </a:p>
      </dgm:t>
    </dgm:pt>
    <dgm:pt modelId="{402924B8-541A-47EA-9431-57A7742C5CD3}">
      <dgm:prSet phldrT="[Tekst]"/>
      <dgm:spPr/>
      <dgm:t>
        <a:bodyPr/>
        <a:lstStyle/>
        <a:p>
          <a:r>
            <a:rPr lang="en-US" noProof="0" smtClean="0"/>
            <a:t>Selen Isik</a:t>
          </a:r>
        </a:p>
        <a:p>
          <a:r>
            <a:rPr lang="en-US" noProof="0" smtClean="0"/>
            <a:t>Waiter1</a:t>
          </a:r>
          <a:endParaRPr lang="en-US" noProof="0"/>
        </a:p>
      </dgm:t>
    </dgm:pt>
    <dgm:pt modelId="{E81967D6-8B08-461D-B5C7-BC93E7F499F9}" type="parTrans" cxnId="{868E6198-3CB6-456E-804F-D37FDC3BAE56}">
      <dgm:prSet/>
      <dgm:spPr/>
      <dgm:t>
        <a:bodyPr/>
        <a:lstStyle/>
        <a:p>
          <a:endParaRPr lang="en-US" noProof="0"/>
        </a:p>
      </dgm:t>
    </dgm:pt>
    <dgm:pt modelId="{C3377F3F-EE95-4B1C-80D4-BBE3FF9A08FE}" type="sibTrans" cxnId="{868E6198-3CB6-456E-804F-D37FDC3BAE56}">
      <dgm:prSet/>
      <dgm:spPr/>
      <dgm:t>
        <a:bodyPr/>
        <a:lstStyle/>
        <a:p>
          <a:endParaRPr lang="en-US" noProof="0"/>
        </a:p>
      </dgm:t>
    </dgm:pt>
    <dgm:pt modelId="{F9D456FF-0642-4C2D-BE50-9A9BF4EB9A9F}">
      <dgm:prSet phldrT="[Tekst]"/>
      <dgm:spPr/>
      <dgm:t>
        <a:bodyPr/>
        <a:lstStyle/>
        <a:p>
          <a:r>
            <a:rPr lang="en-US" noProof="0" smtClean="0"/>
            <a:t>Ali Demir</a:t>
          </a:r>
        </a:p>
        <a:p>
          <a:r>
            <a:rPr lang="en-US" noProof="0" smtClean="0"/>
            <a:t>Waiter1</a:t>
          </a:r>
          <a:endParaRPr lang="en-US" noProof="0"/>
        </a:p>
      </dgm:t>
    </dgm:pt>
    <dgm:pt modelId="{6B568609-7B1C-4779-8DD7-4090707185E7}" type="parTrans" cxnId="{243DEF26-10CA-4DB9-BDEB-F2678D557B21}">
      <dgm:prSet/>
      <dgm:spPr/>
      <dgm:t>
        <a:bodyPr/>
        <a:lstStyle/>
        <a:p>
          <a:endParaRPr lang="en-US" noProof="0"/>
        </a:p>
      </dgm:t>
    </dgm:pt>
    <dgm:pt modelId="{F8A35E62-743F-488B-86CE-CBD0E59B8681}" type="sibTrans" cxnId="{243DEF26-10CA-4DB9-BDEB-F2678D557B21}">
      <dgm:prSet/>
      <dgm:spPr/>
      <dgm:t>
        <a:bodyPr/>
        <a:lstStyle/>
        <a:p>
          <a:endParaRPr lang="en-US" noProof="0"/>
        </a:p>
      </dgm:t>
    </dgm:pt>
    <dgm:pt modelId="{B50FAEA9-7FCC-48A8-9FB1-8BE795C83555}">
      <dgm:prSet/>
      <dgm:spPr/>
      <dgm:t>
        <a:bodyPr/>
        <a:lstStyle/>
        <a:p>
          <a:r>
            <a:rPr lang="en-US" noProof="0" smtClean="0"/>
            <a:t>Chef</a:t>
          </a:r>
        </a:p>
        <a:p>
          <a:r>
            <a:rPr lang="en-US" noProof="0" smtClean="0"/>
            <a:t>Sena Korkmaz</a:t>
          </a:r>
          <a:endParaRPr lang="en-US" noProof="0"/>
        </a:p>
      </dgm:t>
    </dgm:pt>
    <dgm:pt modelId="{325F37FB-6E61-4418-8B1C-33EAC0666001}" type="parTrans" cxnId="{D76E9519-EDA2-40A5-A43F-740090FE5D95}">
      <dgm:prSet/>
      <dgm:spPr/>
      <dgm:t>
        <a:bodyPr/>
        <a:lstStyle/>
        <a:p>
          <a:endParaRPr lang="en-US" noProof="0"/>
        </a:p>
      </dgm:t>
    </dgm:pt>
    <dgm:pt modelId="{E2A389E6-FAAB-42C1-B7FB-DA4388B02174}" type="sibTrans" cxnId="{D76E9519-EDA2-40A5-A43F-740090FE5D95}">
      <dgm:prSet/>
      <dgm:spPr/>
      <dgm:t>
        <a:bodyPr/>
        <a:lstStyle/>
        <a:p>
          <a:endParaRPr lang="en-US" noProof="0"/>
        </a:p>
      </dgm:t>
    </dgm:pt>
    <dgm:pt modelId="{45CB95BB-329E-4FE3-9353-2E0CCED340DA}">
      <dgm:prSet/>
      <dgm:spPr/>
      <dgm:t>
        <a:bodyPr/>
        <a:lstStyle/>
        <a:p>
          <a:r>
            <a:rPr lang="en-US" noProof="0" smtClean="0"/>
            <a:t> Chef</a:t>
          </a:r>
        </a:p>
        <a:p>
          <a:r>
            <a:rPr lang="en-US" noProof="0" smtClean="0"/>
            <a:t>Efe Yilmaz</a:t>
          </a:r>
          <a:endParaRPr lang="en-US" noProof="0"/>
        </a:p>
      </dgm:t>
    </dgm:pt>
    <dgm:pt modelId="{1A2F50F3-8DA2-4EF8-A3CE-1EC2D3C388E4}" type="parTrans" cxnId="{6479365D-6B85-4D71-B3D8-02D316B2FD6E}">
      <dgm:prSet/>
      <dgm:spPr/>
      <dgm:t>
        <a:bodyPr/>
        <a:lstStyle/>
        <a:p>
          <a:endParaRPr lang="en-US" noProof="0"/>
        </a:p>
      </dgm:t>
    </dgm:pt>
    <dgm:pt modelId="{D4FC61DA-562F-4C66-898C-43DFB37F0F9C}" type="sibTrans" cxnId="{6479365D-6B85-4D71-B3D8-02D316B2FD6E}">
      <dgm:prSet/>
      <dgm:spPr/>
      <dgm:t>
        <a:bodyPr/>
        <a:lstStyle/>
        <a:p>
          <a:endParaRPr lang="en-US" noProof="0"/>
        </a:p>
      </dgm:t>
    </dgm:pt>
    <dgm:pt modelId="{9E829534-4138-4492-8767-29BA79C93F72}">
      <dgm:prSet/>
      <dgm:spPr/>
      <dgm:t>
        <a:bodyPr/>
        <a:lstStyle/>
        <a:p>
          <a:r>
            <a:rPr lang="en-US" noProof="0" smtClean="0"/>
            <a:t>Ali Demir</a:t>
          </a:r>
        </a:p>
        <a:p>
          <a:r>
            <a:rPr lang="en-US" noProof="0" smtClean="0"/>
            <a:t>Waiter2</a:t>
          </a:r>
          <a:endParaRPr lang="en-US" noProof="0"/>
        </a:p>
      </dgm:t>
    </dgm:pt>
    <dgm:pt modelId="{F3F9400C-A182-43D0-8C3F-9C177C43EF30}" type="parTrans" cxnId="{6D72321D-C2ED-47CA-B5BC-A9BDD63399EB}">
      <dgm:prSet/>
      <dgm:spPr/>
      <dgm:t>
        <a:bodyPr/>
        <a:lstStyle/>
        <a:p>
          <a:endParaRPr lang="en-US" noProof="0"/>
        </a:p>
      </dgm:t>
    </dgm:pt>
    <dgm:pt modelId="{ABBF74BB-B07F-4E67-BBE5-968D003979CF}" type="sibTrans" cxnId="{6D72321D-C2ED-47CA-B5BC-A9BDD63399EB}">
      <dgm:prSet/>
      <dgm:spPr/>
      <dgm:t>
        <a:bodyPr/>
        <a:lstStyle/>
        <a:p>
          <a:endParaRPr lang="en-US" noProof="0"/>
        </a:p>
      </dgm:t>
    </dgm:pt>
    <dgm:pt modelId="{F6C3A550-F2F5-406B-9770-24ADCFC0B549}">
      <dgm:prSet/>
      <dgm:spPr/>
      <dgm:t>
        <a:bodyPr/>
        <a:lstStyle/>
        <a:p>
          <a:r>
            <a:rPr lang="en-US" noProof="0" smtClean="0"/>
            <a:t>Selen Isik</a:t>
          </a:r>
        </a:p>
        <a:p>
          <a:r>
            <a:rPr lang="en-US" noProof="0" smtClean="0"/>
            <a:t>Waiter2</a:t>
          </a:r>
          <a:endParaRPr lang="en-US" noProof="0"/>
        </a:p>
      </dgm:t>
    </dgm:pt>
    <dgm:pt modelId="{4C0912B3-9EEE-4FA2-8E03-99F2320F3512}" type="parTrans" cxnId="{A06C93C7-40B6-424A-8ADF-38184B9DAE19}">
      <dgm:prSet/>
      <dgm:spPr/>
      <dgm:t>
        <a:bodyPr/>
        <a:lstStyle/>
        <a:p>
          <a:endParaRPr lang="en-US" noProof="0"/>
        </a:p>
      </dgm:t>
    </dgm:pt>
    <dgm:pt modelId="{ADEF70DC-79BB-45DD-B1B9-FF2C2D36BF1C}" type="sibTrans" cxnId="{A06C93C7-40B6-424A-8ADF-38184B9DAE19}">
      <dgm:prSet/>
      <dgm:spPr/>
      <dgm:t>
        <a:bodyPr/>
        <a:lstStyle/>
        <a:p>
          <a:endParaRPr lang="en-US" noProof="0"/>
        </a:p>
      </dgm:t>
    </dgm:pt>
    <dgm:pt modelId="{A88B6B86-8B71-42F9-AF4B-1E367B6EAA65}">
      <dgm:prSet/>
      <dgm:spPr/>
      <dgm:t>
        <a:bodyPr/>
        <a:lstStyle/>
        <a:p>
          <a:r>
            <a:rPr lang="en-US" noProof="0" smtClean="0"/>
            <a:t>Chief Financial Officer</a:t>
          </a:r>
          <a:endParaRPr lang="en-US" noProof="0"/>
        </a:p>
      </dgm:t>
    </dgm:pt>
    <dgm:pt modelId="{BE7C0791-56A9-41FD-9246-7F83B64F142A}" type="parTrans" cxnId="{C46182CB-757D-4580-91EC-369C866433E5}">
      <dgm:prSet/>
      <dgm:spPr/>
      <dgm:t>
        <a:bodyPr/>
        <a:lstStyle/>
        <a:p>
          <a:endParaRPr lang="en-US" noProof="0"/>
        </a:p>
      </dgm:t>
    </dgm:pt>
    <dgm:pt modelId="{C4A352CA-6899-49C5-980C-1D9DD70D377E}" type="sibTrans" cxnId="{C46182CB-757D-4580-91EC-369C866433E5}">
      <dgm:prSet/>
      <dgm:spPr/>
      <dgm:t>
        <a:bodyPr/>
        <a:lstStyle/>
        <a:p>
          <a:endParaRPr lang="en-US" noProof="0"/>
        </a:p>
      </dgm:t>
    </dgm:pt>
    <dgm:pt modelId="{13E29C8C-55EF-4DE1-A627-E8B72ACFD2F9}">
      <dgm:prSet/>
      <dgm:spPr/>
      <dgm:t>
        <a:bodyPr/>
        <a:lstStyle/>
        <a:p>
          <a:r>
            <a:rPr lang="en-US" noProof="0" dirty="0" err="1" smtClean="0"/>
            <a:t>Melis</a:t>
          </a:r>
          <a:r>
            <a:rPr lang="en-US" noProof="0" dirty="0" smtClean="0"/>
            <a:t> </a:t>
          </a:r>
          <a:r>
            <a:rPr lang="en-US" noProof="0" dirty="0" err="1" smtClean="0"/>
            <a:t>Yilmaz</a:t>
          </a:r>
          <a:r>
            <a:rPr lang="en-US" noProof="0" dirty="0" smtClean="0"/>
            <a:t> Cashier</a:t>
          </a:r>
          <a:endParaRPr lang="en-US" noProof="0" dirty="0"/>
        </a:p>
      </dgm:t>
    </dgm:pt>
    <dgm:pt modelId="{395C0665-E003-4FD4-A753-FB9C33CF4829}" type="parTrans" cxnId="{EE278CCB-DCAA-40BA-B000-F5946FA6FCA1}">
      <dgm:prSet/>
      <dgm:spPr/>
      <dgm:t>
        <a:bodyPr/>
        <a:lstStyle/>
        <a:p>
          <a:endParaRPr lang="en-US" noProof="0"/>
        </a:p>
      </dgm:t>
    </dgm:pt>
    <dgm:pt modelId="{8032B90D-FFE5-4710-9816-E76E6718272E}" type="sibTrans" cxnId="{EE278CCB-DCAA-40BA-B000-F5946FA6FCA1}">
      <dgm:prSet/>
      <dgm:spPr/>
      <dgm:t>
        <a:bodyPr/>
        <a:lstStyle/>
        <a:p>
          <a:endParaRPr lang="en-US" noProof="0"/>
        </a:p>
      </dgm:t>
    </dgm:pt>
    <dgm:pt modelId="{79A65947-9BEB-4220-935A-E04EF6C0CFF6}" type="pres">
      <dgm:prSet presAssocID="{C97E4EF4-384C-44AE-AA2E-447E5EFDF15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B9D0096D-E6B8-45B4-903A-4D01EC4192A0}" type="pres">
      <dgm:prSet presAssocID="{8A0E2F4E-140B-4F18-951C-37C9E005856D}" presName="hierRoot1" presStyleCnt="0">
        <dgm:presLayoutVars>
          <dgm:hierBranch val="init"/>
        </dgm:presLayoutVars>
      </dgm:prSet>
      <dgm:spPr/>
    </dgm:pt>
    <dgm:pt modelId="{3A3224E0-8BBE-4173-96D7-4A55DA15F0B7}" type="pres">
      <dgm:prSet presAssocID="{8A0E2F4E-140B-4F18-951C-37C9E005856D}" presName="rootComposite1" presStyleCnt="0"/>
      <dgm:spPr/>
    </dgm:pt>
    <dgm:pt modelId="{073253D2-CBDA-4546-B6ED-F80C9AD44B90}" type="pres">
      <dgm:prSet presAssocID="{8A0E2F4E-140B-4F18-951C-37C9E005856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58F6A25-7516-4E91-8430-5052CC808FCB}" type="pres">
      <dgm:prSet presAssocID="{8A0E2F4E-140B-4F18-951C-37C9E005856D}" presName="rootConnector1" presStyleLbl="node1" presStyleIdx="0" presStyleCnt="0"/>
      <dgm:spPr/>
      <dgm:t>
        <a:bodyPr/>
        <a:lstStyle/>
        <a:p>
          <a:endParaRPr lang="pl-PL"/>
        </a:p>
      </dgm:t>
    </dgm:pt>
    <dgm:pt modelId="{62044BD3-027F-41D2-96A0-722BDB4C3A9F}" type="pres">
      <dgm:prSet presAssocID="{8A0E2F4E-140B-4F18-951C-37C9E005856D}" presName="hierChild2" presStyleCnt="0"/>
      <dgm:spPr/>
    </dgm:pt>
    <dgm:pt modelId="{C091EC6B-0869-4FC2-96EF-19DBE672BAB0}" type="pres">
      <dgm:prSet presAssocID="{1A2F50F3-8DA2-4EF8-A3CE-1EC2D3C388E4}" presName="Name37" presStyleLbl="parChTrans1D2" presStyleIdx="0" presStyleCnt="4"/>
      <dgm:spPr/>
      <dgm:t>
        <a:bodyPr/>
        <a:lstStyle/>
        <a:p>
          <a:endParaRPr lang="pl-PL"/>
        </a:p>
      </dgm:t>
    </dgm:pt>
    <dgm:pt modelId="{135F32D4-B028-414F-AC34-80C64DC5F659}" type="pres">
      <dgm:prSet presAssocID="{45CB95BB-329E-4FE3-9353-2E0CCED340DA}" presName="hierRoot2" presStyleCnt="0">
        <dgm:presLayoutVars>
          <dgm:hierBranch val="init"/>
        </dgm:presLayoutVars>
      </dgm:prSet>
      <dgm:spPr/>
    </dgm:pt>
    <dgm:pt modelId="{11284188-C397-4445-86AF-93CEE3DA9DE5}" type="pres">
      <dgm:prSet presAssocID="{45CB95BB-329E-4FE3-9353-2E0CCED340DA}" presName="rootComposite" presStyleCnt="0"/>
      <dgm:spPr/>
    </dgm:pt>
    <dgm:pt modelId="{BB245915-F97C-4782-81BD-2902389DCDAF}" type="pres">
      <dgm:prSet presAssocID="{45CB95BB-329E-4FE3-9353-2E0CCED340D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495B875-4D4C-4EDD-8C8D-9273F2EF6B4A}" type="pres">
      <dgm:prSet presAssocID="{45CB95BB-329E-4FE3-9353-2E0CCED340DA}" presName="rootConnector" presStyleLbl="node2" presStyleIdx="0" presStyleCnt="3"/>
      <dgm:spPr/>
      <dgm:t>
        <a:bodyPr/>
        <a:lstStyle/>
        <a:p>
          <a:endParaRPr lang="pl-PL"/>
        </a:p>
      </dgm:t>
    </dgm:pt>
    <dgm:pt modelId="{1A9FF7D5-F841-4FD4-BFCE-C5DCEEBFB60B}" type="pres">
      <dgm:prSet presAssocID="{45CB95BB-329E-4FE3-9353-2E0CCED340DA}" presName="hierChild4" presStyleCnt="0"/>
      <dgm:spPr/>
    </dgm:pt>
    <dgm:pt modelId="{65BCD7EE-99FC-498C-81ED-C058F6A1FC6B}" type="pres">
      <dgm:prSet presAssocID="{E81967D6-8B08-461D-B5C7-BC93E7F499F9}" presName="Name37" presStyleLbl="parChTrans1D3" presStyleIdx="0" presStyleCnt="5"/>
      <dgm:spPr/>
      <dgm:t>
        <a:bodyPr/>
        <a:lstStyle/>
        <a:p>
          <a:endParaRPr lang="pl-PL"/>
        </a:p>
      </dgm:t>
    </dgm:pt>
    <dgm:pt modelId="{4497D06F-048F-42BB-95C9-7F2B718B0EA1}" type="pres">
      <dgm:prSet presAssocID="{402924B8-541A-47EA-9431-57A7742C5CD3}" presName="hierRoot2" presStyleCnt="0">
        <dgm:presLayoutVars>
          <dgm:hierBranch val="init"/>
        </dgm:presLayoutVars>
      </dgm:prSet>
      <dgm:spPr/>
    </dgm:pt>
    <dgm:pt modelId="{5E084886-413E-4C0B-A476-E13DF09FB6C2}" type="pres">
      <dgm:prSet presAssocID="{402924B8-541A-47EA-9431-57A7742C5CD3}" presName="rootComposite" presStyleCnt="0"/>
      <dgm:spPr/>
    </dgm:pt>
    <dgm:pt modelId="{A94149C8-C33E-4D3D-96C8-14BCA1ACC477}" type="pres">
      <dgm:prSet presAssocID="{402924B8-541A-47EA-9431-57A7742C5CD3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9C08D1CA-D5D4-4125-B443-05AD6DA260D1}" type="pres">
      <dgm:prSet presAssocID="{402924B8-541A-47EA-9431-57A7742C5CD3}" presName="rootConnector" presStyleLbl="node3" presStyleIdx="0" presStyleCnt="5"/>
      <dgm:spPr/>
      <dgm:t>
        <a:bodyPr/>
        <a:lstStyle/>
        <a:p>
          <a:endParaRPr lang="pl-PL"/>
        </a:p>
      </dgm:t>
    </dgm:pt>
    <dgm:pt modelId="{5041421C-83B4-4773-A240-1146B37CDDC2}" type="pres">
      <dgm:prSet presAssocID="{402924B8-541A-47EA-9431-57A7742C5CD3}" presName="hierChild4" presStyleCnt="0"/>
      <dgm:spPr/>
    </dgm:pt>
    <dgm:pt modelId="{4016532D-3B70-4F09-BFEA-3C0FC2785A25}" type="pres">
      <dgm:prSet presAssocID="{402924B8-541A-47EA-9431-57A7742C5CD3}" presName="hierChild5" presStyleCnt="0"/>
      <dgm:spPr/>
    </dgm:pt>
    <dgm:pt modelId="{F67E6F5B-BF65-4889-A2E9-43570EB2CB63}" type="pres">
      <dgm:prSet presAssocID="{F3F9400C-A182-43D0-8C3F-9C177C43EF30}" presName="Name37" presStyleLbl="parChTrans1D3" presStyleIdx="1" presStyleCnt="5"/>
      <dgm:spPr/>
    </dgm:pt>
    <dgm:pt modelId="{FDA1C588-3DA2-493A-BC54-5C924B433474}" type="pres">
      <dgm:prSet presAssocID="{9E829534-4138-4492-8767-29BA79C93F72}" presName="hierRoot2" presStyleCnt="0">
        <dgm:presLayoutVars>
          <dgm:hierBranch val="init"/>
        </dgm:presLayoutVars>
      </dgm:prSet>
      <dgm:spPr/>
    </dgm:pt>
    <dgm:pt modelId="{A2F1CC9D-01A8-4B11-8EC9-8C3DCAC9F2CB}" type="pres">
      <dgm:prSet presAssocID="{9E829534-4138-4492-8767-29BA79C93F72}" presName="rootComposite" presStyleCnt="0"/>
      <dgm:spPr/>
    </dgm:pt>
    <dgm:pt modelId="{183269C5-0D56-41BA-BBA6-D2C5DEED2740}" type="pres">
      <dgm:prSet presAssocID="{9E829534-4138-4492-8767-29BA79C93F72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66C29C9D-2009-4732-B42E-4920FD7E2B39}" type="pres">
      <dgm:prSet presAssocID="{9E829534-4138-4492-8767-29BA79C93F72}" presName="rootConnector" presStyleLbl="node3" presStyleIdx="1" presStyleCnt="5"/>
      <dgm:spPr/>
    </dgm:pt>
    <dgm:pt modelId="{A24CB04B-2B32-492D-A273-4F78436223EE}" type="pres">
      <dgm:prSet presAssocID="{9E829534-4138-4492-8767-29BA79C93F72}" presName="hierChild4" presStyleCnt="0"/>
      <dgm:spPr/>
    </dgm:pt>
    <dgm:pt modelId="{00456DDC-C0B3-48FF-ABAC-5FD0E2642021}" type="pres">
      <dgm:prSet presAssocID="{9E829534-4138-4492-8767-29BA79C93F72}" presName="hierChild5" presStyleCnt="0"/>
      <dgm:spPr/>
    </dgm:pt>
    <dgm:pt modelId="{5271A0D7-44CE-4593-A31E-E3A32B1C704B}" type="pres">
      <dgm:prSet presAssocID="{45CB95BB-329E-4FE3-9353-2E0CCED340DA}" presName="hierChild5" presStyleCnt="0"/>
      <dgm:spPr/>
    </dgm:pt>
    <dgm:pt modelId="{CB0B0890-4245-49D6-8887-DA0E38A24F17}" type="pres">
      <dgm:prSet presAssocID="{325F37FB-6E61-4418-8B1C-33EAC0666001}" presName="Name37" presStyleLbl="parChTrans1D2" presStyleIdx="1" presStyleCnt="4"/>
      <dgm:spPr/>
      <dgm:t>
        <a:bodyPr/>
        <a:lstStyle/>
        <a:p>
          <a:endParaRPr lang="pl-PL"/>
        </a:p>
      </dgm:t>
    </dgm:pt>
    <dgm:pt modelId="{0D782EDC-F01B-4E47-AD0C-25A0C2CA9319}" type="pres">
      <dgm:prSet presAssocID="{B50FAEA9-7FCC-48A8-9FB1-8BE795C83555}" presName="hierRoot2" presStyleCnt="0">
        <dgm:presLayoutVars>
          <dgm:hierBranch val="init"/>
        </dgm:presLayoutVars>
      </dgm:prSet>
      <dgm:spPr/>
    </dgm:pt>
    <dgm:pt modelId="{82FAD681-244C-4739-894D-02954629AA24}" type="pres">
      <dgm:prSet presAssocID="{B50FAEA9-7FCC-48A8-9FB1-8BE795C83555}" presName="rootComposite" presStyleCnt="0"/>
      <dgm:spPr/>
    </dgm:pt>
    <dgm:pt modelId="{E49145E2-5088-4466-9A5E-DB985BE8C7D8}" type="pres">
      <dgm:prSet presAssocID="{B50FAEA9-7FCC-48A8-9FB1-8BE795C8355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DCAB48B-A183-40F9-B940-5CECB6507F7E}" type="pres">
      <dgm:prSet presAssocID="{B50FAEA9-7FCC-48A8-9FB1-8BE795C83555}" presName="rootConnector" presStyleLbl="node2" presStyleIdx="1" presStyleCnt="3"/>
      <dgm:spPr/>
      <dgm:t>
        <a:bodyPr/>
        <a:lstStyle/>
        <a:p>
          <a:endParaRPr lang="pl-PL"/>
        </a:p>
      </dgm:t>
    </dgm:pt>
    <dgm:pt modelId="{15F55173-6816-4730-8256-029F4C31B5E4}" type="pres">
      <dgm:prSet presAssocID="{B50FAEA9-7FCC-48A8-9FB1-8BE795C83555}" presName="hierChild4" presStyleCnt="0"/>
      <dgm:spPr/>
    </dgm:pt>
    <dgm:pt modelId="{0149E27C-2C82-4B34-A078-0821416EEFC7}" type="pres">
      <dgm:prSet presAssocID="{6B568609-7B1C-4779-8DD7-4090707185E7}" presName="Name37" presStyleLbl="parChTrans1D3" presStyleIdx="2" presStyleCnt="5"/>
      <dgm:spPr/>
      <dgm:t>
        <a:bodyPr/>
        <a:lstStyle/>
        <a:p>
          <a:endParaRPr lang="pl-PL"/>
        </a:p>
      </dgm:t>
    </dgm:pt>
    <dgm:pt modelId="{BB2A6EB4-8A8D-4CCA-99C4-0B042C6C4650}" type="pres">
      <dgm:prSet presAssocID="{F9D456FF-0642-4C2D-BE50-9A9BF4EB9A9F}" presName="hierRoot2" presStyleCnt="0">
        <dgm:presLayoutVars>
          <dgm:hierBranch val="init"/>
        </dgm:presLayoutVars>
      </dgm:prSet>
      <dgm:spPr/>
    </dgm:pt>
    <dgm:pt modelId="{7BCD9C24-32BE-4045-8AE1-CAC11123E536}" type="pres">
      <dgm:prSet presAssocID="{F9D456FF-0642-4C2D-BE50-9A9BF4EB9A9F}" presName="rootComposite" presStyleCnt="0"/>
      <dgm:spPr/>
    </dgm:pt>
    <dgm:pt modelId="{A50022E7-2825-40A0-9BD2-0482D0B2BC81}" type="pres">
      <dgm:prSet presAssocID="{F9D456FF-0642-4C2D-BE50-9A9BF4EB9A9F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959582A-872A-40D5-BD63-D2EAA9B7CC31}" type="pres">
      <dgm:prSet presAssocID="{F9D456FF-0642-4C2D-BE50-9A9BF4EB9A9F}" presName="rootConnector" presStyleLbl="node3" presStyleIdx="2" presStyleCnt="5"/>
      <dgm:spPr/>
      <dgm:t>
        <a:bodyPr/>
        <a:lstStyle/>
        <a:p>
          <a:endParaRPr lang="pl-PL"/>
        </a:p>
      </dgm:t>
    </dgm:pt>
    <dgm:pt modelId="{DE0F2647-B659-4FFE-93FA-02FA41111877}" type="pres">
      <dgm:prSet presAssocID="{F9D456FF-0642-4C2D-BE50-9A9BF4EB9A9F}" presName="hierChild4" presStyleCnt="0"/>
      <dgm:spPr/>
    </dgm:pt>
    <dgm:pt modelId="{0DD87CD9-C9EC-4CA5-9B30-42578BB1BFB6}" type="pres">
      <dgm:prSet presAssocID="{F9D456FF-0642-4C2D-BE50-9A9BF4EB9A9F}" presName="hierChild5" presStyleCnt="0"/>
      <dgm:spPr/>
    </dgm:pt>
    <dgm:pt modelId="{7CB62689-E5D6-47D9-B8F2-0E4EB41552D0}" type="pres">
      <dgm:prSet presAssocID="{4C0912B3-9EEE-4FA2-8E03-99F2320F3512}" presName="Name37" presStyleLbl="parChTrans1D3" presStyleIdx="3" presStyleCnt="5"/>
      <dgm:spPr/>
    </dgm:pt>
    <dgm:pt modelId="{2EB890D1-6C46-4E48-80C0-4B5D81618282}" type="pres">
      <dgm:prSet presAssocID="{F6C3A550-F2F5-406B-9770-24ADCFC0B549}" presName="hierRoot2" presStyleCnt="0">
        <dgm:presLayoutVars>
          <dgm:hierBranch val="init"/>
        </dgm:presLayoutVars>
      </dgm:prSet>
      <dgm:spPr/>
    </dgm:pt>
    <dgm:pt modelId="{1A0F3B6E-A899-4401-8A15-2544CE7E0CC8}" type="pres">
      <dgm:prSet presAssocID="{F6C3A550-F2F5-406B-9770-24ADCFC0B549}" presName="rootComposite" presStyleCnt="0"/>
      <dgm:spPr/>
    </dgm:pt>
    <dgm:pt modelId="{1A8E5F71-DBF6-4959-BBC1-E39F2A83FF02}" type="pres">
      <dgm:prSet presAssocID="{F6C3A550-F2F5-406B-9770-24ADCFC0B549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B8D5DF85-ABE2-45AA-B096-73F2DFB2D63D}" type="pres">
      <dgm:prSet presAssocID="{F6C3A550-F2F5-406B-9770-24ADCFC0B549}" presName="rootConnector" presStyleLbl="node3" presStyleIdx="3" presStyleCnt="5"/>
      <dgm:spPr/>
    </dgm:pt>
    <dgm:pt modelId="{6401F687-AF3B-4518-A9D1-B0534635F9C4}" type="pres">
      <dgm:prSet presAssocID="{F6C3A550-F2F5-406B-9770-24ADCFC0B549}" presName="hierChild4" presStyleCnt="0"/>
      <dgm:spPr/>
    </dgm:pt>
    <dgm:pt modelId="{346C8233-2157-43F8-9C6C-B5EE252AF0B4}" type="pres">
      <dgm:prSet presAssocID="{F6C3A550-F2F5-406B-9770-24ADCFC0B549}" presName="hierChild5" presStyleCnt="0"/>
      <dgm:spPr/>
    </dgm:pt>
    <dgm:pt modelId="{6BCE34CF-BE0A-4F86-A9CB-0A201B3F08EF}" type="pres">
      <dgm:prSet presAssocID="{B50FAEA9-7FCC-48A8-9FB1-8BE795C83555}" presName="hierChild5" presStyleCnt="0"/>
      <dgm:spPr/>
    </dgm:pt>
    <dgm:pt modelId="{F3FB5246-5D2E-4ED5-88E7-423F359004EC}" type="pres">
      <dgm:prSet presAssocID="{BE7C0791-56A9-41FD-9246-7F83B64F142A}" presName="Name37" presStyleLbl="parChTrans1D2" presStyleIdx="2" presStyleCnt="4"/>
      <dgm:spPr/>
    </dgm:pt>
    <dgm:pt modelId="{4EFEC3C5-7697-4CA9-B289-C1B1BBDBDAF5}" type="pres">
      <dgm:prSet presAssocID="{A88B6B86-8B71-42F9-AF4B-1E367B6EAA65}" presName="hierRoot2" presStyleCnt="0">
        <dgm:presLayoutVars>
          <dgm:hierBranch val="init"/>
        </dgm:presLayoutVars>
      </dgm:prSet>
      <dgm:spPr/>
    </dgm:pt>
    <dgm:pt modelId="{5CE99BA0-3E3A-48EA-8C23-6D0964DC1740}" type="pres">
      <dgm:prSet presAssocID="{A88B6B86-8B71-42F9-AF4B-1E367B6EAA65}" presName="rootComposite" presStyleCnt="0"/>
      <dgm:spPr/>
    </dgm:pt>
    <dgm:pt modelId="{04711DEB-130B-4DEB-9149-5736BA79A5D3}" type="pres">
      <dgm:prSet presAssocID="{A88B6B86-8B71-42F9-AF4B-1E367B6EAA6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BFAD6D0-6321-47A5-AB70-BD7F7D824712}" type="pres">
      <dgm:prSet presAssocID="{A88B6B86-8B71-42F9-AF4B-1E367B6EAA65}" presName="rootConnector" presStyleLbl="node2" presStyleIdx="2" presStyleCnt="3"/>
      <dgm:spPr/>
    </dgm:pt>
    <dgm:pt modelId="{90DE7271-D747-46B1-BBC4-9C2157FF8FCE}" type="pres">
      <dgm:prSet presAssocID="{A88B6B86-8B71-42F9-AF4B-1E367B6EAA65}" presName="hierChild4" presStyleCnt="0"/>
      <dgm:spPr/>
    </dgm:pt>
    <dgm:pt modelId="{732DCC5B-E514-45E5-B1FA-11A22CA699B6}" type="pres">
      <dgm:prSet presAssocID="{395C0665-E003-4FD4-A753-FB9C33CF4829}" presName="Name37" presStyleLbl="parChTrans1D3" presStyleIdx="4" presStyleCnt="5"/>
      <dgm:spPr/>
    </dgm:pt>
    <dgm:pt modelId="{75C8CA9C-F504-4D13-AB6F-03C99698353B}" type="pres">
      <dgm:prSet presAssocID="{13E29C8C-55EF-4DE1-A627-E8B72ACFD2F9}" presName="hierRoot2" presStyleCnt="0">
        <dgm:presLayoutVars>
          <dgm:hierBranch val="init"/>
        </dgm:presLayoutVars>
      </dgm:prSet>
      <dgm:spPr/>
    </dgm:pt>
    <dgm:pt modelId="{C53DBC03-69A5-4EFA-A4CE-8A5576C06BBE}" type="pres">
      <dgm:prSet presAssocID="{13E29C8C-55EF-4DE1-A627-E8B72ACFD2F9}" presName="rootComposite" presStyleCnt="0"/>
      <dgm:spPr/>
    </dgm:pt>
    <dgm:pt modelId="{3179D03C-9276-4DCE-AE53-4DB3F055DF2F}" type="pres">
      <dgm:prSet presAssocID="{13E29C8C-55EF-4DE1-A627-E8B72ACFD2F9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0EB676E-E58B-4458-9465-CA3AA5BAC2ED}" type="pres">
      <dgm:prSet presAssocID="{13E29C8C-55EF-4DE1-A627-E8B72ACFD2F9}" presName="rootConnector" presStyleLbl="node3" presStyleIdx="4" presStyleCnt="5"/>
      <dgm:spPr/>
    </dgm:pt>
    <dgm:pt modelId="{01CC1F4D-6728-4441-94F2-8558232A133A}" type="pres">
      <dgm:prSet presAssocID="{13E29C8C-55EF-4DE1-A627-E8B72ACFD2F9}" presName="hierChild4" presStyleCnt="0"/>
      <dgm:spPr/>
    </dgm:pt>
    <dgm:pt modelId="{B0536EE7-EDE0-464E-84D5-B06D9CC5FC83}" type="pres">
      <dgm:prSet presAssocID="{13E29C8C-55EF-4DE1-A627-E8B72ACFD2F9}" presName="hierChild5" presStyleCnt="0"/>
      <dgm:spPr/>
    </dgm:pt>
    <dgm:pt modelId="{940D41B8-78A7-4867-98FD-518E9D7C8DA6}" type="pres">
      <dgm:prSet presAssocID="{A88B6B86-8B71-42F9-AF4B-1E367B6EAA65}" presName="hierChild5" presStyleCnt="0"/>
      <dgm:spPr/>
    </dgm:pt>
    <dgm:pt modelId="{F783DCE8-C838-42B8-9401-9EE6BC9B4042}" type="pres">
      <dgm:prSet presAssocID="{8A0E2F4E-140B-4F18-951C-37C9E005856D}" presName="hierChild3" presStyleCnt="0"/>
      <dgm:spPr/>
    </dgm:pt>
    <dgm:pt modelId="{EB451E7D-C20D-4695-BAB6-218C181F1A51}" type="pres">
      <dgm:prSet presAssocID="{362F729F-51CD-4A91-A245-59CBA615BC02}" presName="Name111" presStyleLbl="parChTrans1D2" presStyleIdx="3" presStyleCnt="4"/>
      <dgm:spPr/>
      <dgm:t>
        <a:bodyPr/>
        <a:lstStyle/>
        <a:p>
          <a:endParaRPr lang="pl-PL"/>
        </a:p>
      </dgm:t>
    </dgm:pt>
    <dgm:pt modelId="{5457F105-47DA-4BFC-B346-ED501E416B22}" type="pres">
      <dgm:prSet presAssocID="{18759F64-F8EE-46E5-B86B-CA1E0A5ED076}" presName="hierRoot3" presStyleCnt="0">
        <dgm:presLayoutVars>
          <dgm:hierBranch val="init"/>
        </dgm:presLayoutVars>
      </dgm:prSet>
      <dgm:spPr/>
    </dgm:pt>
    <dgm:pt modelId="{6344B3EB-53F6-498B-8914-90A712D096F0}" type="pres">
      <dgm:prSet presAssocID="{18759F64-F8EE-46E5-B86B-CA1E0A5ED076}" presName="rootComposite3" presStyleCnt="0"/>
      <dgm:spPr/>
    </dgm:pt>
    <dgm:pt modelId="{8F280814-541C-4976-95D1-74EB94DB8AFF}" type="pres">
      <dgm:prSet presAssocID="{18759F64-F8EE-46E5-B86B-CA1E0A5ED07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E4E4BB6C-C4E8-4775-9569-1DF9C182E674}" type="pres">
      <dgm:prSet presAssocID="{18759F64-F8EE-46E5-B86B-CA1E0A5ED076}" presName="rootConnector3" presStyleLbl="asst1" presStyleIdx="0" presStyleCnt="1"/>
      <dgm:spPr/>
      <dgm:t>
        <a:bodyPr/>
        <a:lstStyle/>
        <a:p>
          <a:endParaRPr lang="pl-PL"/>
        </a:p>
      </dgm:t>
    </dgm:pt>
    <dgm:pt modelId="{75530F86-5FDB-4411-834C-CBA8B7EC0BB3}" type="pres">
      <dgm:prSet presAssocID="{18759F64-F8EE-46E5-B86B-CA1E0A5ED076}" presName="hierChild6" presStyleCnt="0"/>
      <dgm:spPr/>
    </dgm:pt>
    <dgm:pt modelId="{AA9CA625-214B-45EE-B9E8-DEB9AAAA45F2}" type="pres">
      <dgm:prSet presAssocID="{18759F64-F8EE-46E5-B86B-CA1E0A5ED076}" presName="hierChild7" presStyleCnt="0"/>
      <dgm:spPr/>
    </dgm:pt>
  </dgm:ptLst>
  <dgm:cxnLst>
    <dgm:cxn modelId="{43DA046C-C0C5-4C03-A0BF-20B1AC9CE2D4}" type="presOf" srcId="{B50FAEA9-7FCC-48A8-9FB1-8BE795C83555}" destId="{FDCAB48B-A183-40F9-B940-5CECB6507F7E}" srcOrd="1" destOrd="0" presId="urn:microsoft.com/office/officeart/2005/8/layout/orgChart1"/>
    <dgm:cxn modelId="{EE278CCB-DCAA-40BA-B000-F5946FA6FCA1}" srcId="{A88B6B86-8B71-42F9-AF4B-1E367B6EAA65}" destId="{13E29C8C-55EF-4DE1-A627-E8B72ACFD2F9}" srcOrd="0" destOrd="0" parTransId="{395C0665-E003-4FD4-A753-FB9C33CF4829}" sibTransId="{8032B90D-FFE5-4710-9816-E76E6718272E}"/>
    <dgm:cxn modelId="{C46182CB-757D-4580-91EC-369C866433E5}" srcId="{8A0E2F4E-140B-4F18-951C-37C9E005856D}" destId="{A88B6B86-8B71-42F9-AF4B-1E367B6EAA65}" srcOrd="3" destOrd="0" parTransId="{BE7C0791-56A9-41FD-9246-7F83B64F142A}" sibTransId="{C4A352CA-6899-49C5-980C-1D9DD70D377E}"/>
    <dgm:cxn modelId="{40B2F2CE-1E00-4CB4-A78E-2782BFA9D28A}" type="presOf" srcId="{402924B8-541A-47EA-9431-57A7742C5CD3}" destId="{9C08D1CA-D5D4-4125-B443-05AD6DA260D1}" srcOrd="1" destOrd="0" presId="urn:microsoft.com/office/officeart/2005/8/layout/orgChart1"/>
    <dgm:cxn modelId="{338BEFDB-BF56-4580-BFE3-444304706748}" type="presOf" srcId="{8A0E2F4E-140B-4F18-951C-37C9E005856D}" destId="{458F6A25-7516-4E91-8430-5052CC808FCB}" srcOrd="1" destOrd="0" presId="urn:microsoft.com/office/officeart/2005/8/layout/orgChart1"/>
    <dgm:cxn modelId="{9C3C226F-FB35-4C52-9548-1B950D3F189E}" type="presOf" srcId="{9E829534-4138-4492-8767-29BA79C93F72}" destId="{183269C5-0D56-41BA-BBA6-D2C5DEED2740}" srcOrd="0" destOrd="0" presId="urn:microsoft.com/office/officeart/2005/8/layout/orgChart1"/>
    <dgm:cxn modelId="{AF70775B-C0A4-4B3E-BBB5-E5F95F8DC1FC}" type="presOf" srcId="{395C0665-E003-4FD4-A753-FB9C33CF4829}" destId="{732DCC5B-E514-45E5-B1FA-11A22CA699B6}" srcOrd="0" destOrd="0" presId="urn:microsoft.com/office/officeart/2005/8/layout/orgChart1"/>
    <dgm:cxn modelId="{D8124CE2-C450-4E17-8F9C-FB0F81C6E600}" type="presOf" srcId="{18759F64-F8EE-46E5-B86B-CA1E0A5ED076}" destId="{E4E4BB6C-C4E8-4775-9569-1DF9C182E674}" srcOrd="1" destOrd="0" presId="urn:microsoft.com/office/officeart/2005/8/layout/orgChart1"/>
    <dgm:cxn modelId="{500D99A9-D05C-4981-B506-4E7D0C651E72}" type="presOf" srcId="{4C0912B3-9EEE-4FA2-8E03-99F2320F3512}" destId="{7CB62689-E5D6-47D9-B8F2-0E4EB41552D0}" srcOrd="0" destOrd="0" presId="urn:microsoft.com/office/officeart/2005/8/layout/orgChart1"/>
    <dgm:cxn modelId="{7F0EF9EB-28BC-4D4F-81A9-CE0A9D60054D}" type="presOf" srcId="{8A0E2F4E-140B-4F18-951C-37C9E005856D}" destId="{073253D2-CBDA-4546-B6ED-F80C9AD44B90}" srcOrd="0" destOrd="0" presId="urn:microsoft.com/office/officeart/2005/8/layout/orgChart1"/>
    <dgm:cxn modelId="{04393F99-B117-4088-BCD7-C5AA44EEE1A3}" type="presOf" srcId="{18759F64-F8EE-46E5-B86B-CA1E0A5ED076}" destId="{8F280814-541C-4976-95D1-74EB94DB8AFF}" srcOrd="0" destOrd="0" presId="urn:microsoft.com/office/officeart/2005/8/layout/orgChart1"/>
    <dgm:cxn modelId="{243DEF26-10CA-4DB9-BDEB-F2678D557B21}" srcId="{B50FAEA9-7FCC-48A8-9FB1-8BE795C83555}" destId="{F9D456FF-0642-4C2D-BE50-9A9BF4EB9A9F}" srcOrd="0" destOrd="0" parTransId="{6B568609-7B1C-4779-8DD7-4090707185E7}" sibTransId="{F8A35E62-743F-488B-86CE-CBD0E59B8681}"/>
    <dgm:cxn modelId="{EB389D9C-6E93-4227-B89D-5269539FA338}" type="presOf" srcId="{F9D456FF-0642-4C2D-BE50-9A9BF4EB9A9F}" destId="{3959582A-872A-40D5-BD63-D2EAA9B7CC31}" srcOrd="1" destOrd="0" presId="urn:microsoft.com/office/officeart/2005/8/layout/orgChart1"/>
    <dgm:cxn modelId="{EA73242E-3A63-432B-BFA4-409E9059120A}" type="presOf" srcId="{325F37FB-6E61-4418-8B1C-33EAC0666001}" destId="{CB0B0890-4245-49D6-8887-DA0E38A24F17}" srcOrd="0" destOrd="0" presId="urn:microsoft.com/office/officeart/2005/8/layout/orgChart1"/>
    <dgm:cxn modelId="{A06C93C7-40B6-424A-8ADF-38184B9DAE19}" srcId="{B50FAEA9-7FCC-48A8-9FB1-8BE795C83555}" destId="{F6C3A550-F2F5-406B-9770-24ADCFC0B549}" srcOrd="1" destOrd="0" parTransId="{4C0912B3-9EEE-4FA2-8E03-99F2320F3512}" sibTransId="{ADEF70DC-79BB-45DD-B1B9-FF2C2D36BF1C}"/>
    <dgm:cxn modelId="{57FCDA41-5292-4FC5-A34E-752FF8EEFD62}" type="presOf" srcId="{A88B6B86-8B71-42F9-AF4B-1E367B6EAA65}" destId="{2BFAD6D0-6321-47A5-AB70-BD7F7D824712}" srcOrd="1" destOrd="0" presId="urn:microsoft.com/office/officeart/2005/8/layout/orgChart1"/>
    <dgm:cxn modelId="{BE21A06B-92CB-4B7F-9299-45FB14DFF8EA}" srcId="{8A0E2F4E-140B-4F18-951C-37C9E005856D}" destId="{18759F64-F8EE-46E5-B86B-CA1E0A5ED076}" srcOrd="0" destOrd="0" parTransId="{362F729F-51CD-4A91-A245-59CBA615BC02}" sibTransId="{D65E8B63-7CB0-4DE1-B41A-E257DCF145BD}"/>
    <dgm:cxn modelId="{C2A67A08-C217-413F-8BA6-1F8584BE2BD3}" type="presOf" srcId="{F3F9400C-A182-43D0-8C3F-9C177C43EF30}" destId="{F67E6F5B-BF65-4889-A2E9-43570EB2CB63}" srcOrd="0" destOrd="0" presId="urn:microsoft.com/office/officeart/2005/8/layout/orgChart1"/>
    <dgm:cxn modelId="{EE537C72-425E-4CC3-A465-ECC2CECCB0D7}" type="presOf" srcId="{F9D456FF-0642-4C2D-BE50-9A9BF4EB9A9F}" destId="{A50022E7-2825-40A0-9BD2-0482D0B2BC81}" srcOrd="0" destOrd="0" presId="urn:microsoft.com/office/officeart/2005/8/layout/orgChart1"/>
    <dgm:cxn modelId="{6D72321D-C2ED-47CA-B5BC-A9BDD63399EB}" srcId="{45CB95BB-329E-4FE3-9353-2E0CCED340DA}" destId="{9E829534-4138-4492-8767-29BA79C93F72}" srcOrd="1" destOrd="0" parTransId="{F3F9400C-A182-43D0-8C3F-9C177C43EF30}" sibTransId="{ABBF74BB-B07F-4E67-BBE5-968D003979CF}"/>
    <dgm:cxn modelId="{5BE62C66-85CC-45DD-99A6-944F80C3D809}" type="presOf" srcId="{C97E4EF4-384C-44AE-AA2E-447E5EFDF154}" destId="{79A65947-9BEB-4220-935A-E04EF6C0CFF6}" srcOrd="0" destOrd="0" presId="urn:microsoft.com/office/officeart/2005/8/layout/orgChart1"/>
    <dgm:cxn modelId="{2EC5052A-A50B-4AE5-918B-4C531B0D6D73}" type="presOf" srcId="{45CB95BB-329E-4FE3-9353-2E0CCED340DA}" destId="{BB245915-F97C-4782-81BD-2902389DCDAF}" srcOrd="0" destOrd="0" presId="urn:microsoft.com/office/officeart/2005/8/layout/orgChart1"/>
    <dgm:cxn modelId="{91F2C2D8-0C21-46EB-A013-B53DB6DE9F88}" type="presOf" srcId="{E81967D6-8B08-461D-B5C7-BC93E7F499F9}" destId="{65BCD7EE-99FC-498C-81ED-C058F6A1FC6B}" srcOrd="0" destOrd="0" presId="urn:microsoft.com/office/officeart/2005/8/layout/orgChart1"/>
    <dgm:cxn modelId="{6AF3B4AD-D194-4222-A0C0-6033C73FACFB}" type="presOf" srcId="{F6C3A550-F2F5-406B-9770-24ADCFC0B549}" destId="{1A8E5F71-DBF6-4959-BBC1-E39F2A83FF02}" srcOrd="0" destOrd="0" presId="urn:microsoft.com/office/officeart/2005/8/layout/orgChart1"/>
    <dgm:cxn modelId="{D76E9519-EDA2-40A5-A43F-740090FE5D95}" srcId="{8A0E2F4E-140B-4F18-951C-37C9E005856D}" destId="{B50FAEA9-7FCC-48A8-9FB1-8BE795C83555}" srcOrd="2" destOrd="0" parTransId="{325F37FB-6E61-4418-8B1C-33EAC0666001}" sibTransId="{E2A389E6-FAAB-42C1-B7FB-DA4388B02174}"/>
    <dgm:cxn modelId="{3FB7963B-526C-404D-92F0-C22964B17196}" type="presOf" srcId="{F6C3A550-F2F5-406B-9770-24ADCFC0B549}" destId="{B8D5DF85-ABE2-45AA-B096-73F2DFB2D63D}" srcOrd="1" destOrd="0" presId="urn:microsoft.com/office/officeart/2005/8/layout/orgChart1"/>
    <dgm:cxn modelId="{04A9C3F9-07F8-4A45-83D0-0CB7C5AC5F0F}" type="presOf" srcId="{A88B6B86-8B71-42F9-AF4B-1E367B6EAA65}" destId="{04711DEB-130B-4DEB-9149-5736BA79A5D3}" srcOrd="0" destOrd="0" presId="urn:microsoft.com/office/officeart/2005/8/layout/orgChart1"/>
    <dgm:cxn modelId="{8DFD00E1-EED7-4A22-87A0-95965C94555C}" type="presOf" srcId="{402924B8-541A-47EA-9431-57A7742C5CD3}" destId="{A94149C8-C33E-4D3D-96C8-14BCA1ACC477}" srcOrd="0" destOrd="0" presId="urn:microsoft.com/office/officeart/2005/8/layout/orgChart1"/>
    <dgm:cxn modelId="{D5F2755F-2CB4-49AB-85FA-81453C51FE38}" srcId="{C97E4EF4-384C-44AE-AA2E-447E5EFDF154}" destId="{8A0E2F4E-140B-4F18-951C-37C9E005856D}" srcOrd="0" destOrd="0" parTransId="{7EB6D9C2-CBD3-4804-BBE9-8593356D54C3}" sibTransId="{43B3CC96-ACD5-4FBE-8BF2-ADD2F716F769}"/>
    <dgm:cxn modelId="{868E6198-3CB6-456E-804F-D37FDC3BAE56}" srcId="{45CB95BB-329E-4FE3-9353-2E0CCED340DA}" destId="{402924B8-541A-47EA-9431-57A7742C5CD3}" srcOrd="0" destOrd="0" parTransId="{E81967D6-8B08-461D-B5C7-BC93E7F499F9}" sibTransId="{C3377F3F-EE95-4B1C-80D4-BBE3FF9A08FE}"/>
    <dgm:cxn modelId="{772E94B0-6487-47ED-8E37-01227649B5A0}" type="presOf" srcId="{1A2F50F3-8DA2-4EF8-A3CE-1EC2D3C388E4}" destId="{C091EC6B-0869-4FC2-96EF-19DBE672BAB0}" srcOrd="0" destOrd="0" presId="urn:microsoft.com/office/officeart/2005/8/layout/orgChart1"/>
    <dgm:cxn modelId="{C9908533-DD51-490A-BA32-BE250E2E3A41}" type="presOf" srcId="{BE7C0791-56A9-41FD-9246-7F83B64F142A}" destId="{F3FB5246-5D2E-4ED5-88E7-423F359004EC}" srcOrd="0" destOrd="0" presId="urn:microsoft.com/office/officeart/2005/8/layout/orgChart1"/>
    <dgm:cxn modelId="{6479365D-6B85-4D71-B3D8-02D316B2FD6E}" srcId="{8A0E2F4E-140B-4F18-951C-37C9E005856D}" destId="{45CB95BB-329E-4FE3-9353-2E0CCED340DA}" srcOrd="1" destOrd="0" parTransId="{1A2F50F3-8DA2-4EF8-A3CE-1EC2D3C388E4}" sibTransId="{D4FC61DA-562F-4C66-898C-43DFB37F0F9C}"/>
    <dgm:cxn modelId="{0199AC17-513E-464A-8CD8-816E73201A74}" type="presOf" srcId="{45CB95BB-329E-4FE3-9353-2E0CCED340DA}" destId="{2495B875-4D4C-4EDD-8C8D-9273F2EF6B4A}" srcOrd="1" destOrd="0" presId="urn:microsoft.com/office/officeart/2005/8/layout/orgChart1"/>
    <dgm:cxn modelId="{626E556B-6ACE-4401-9081-1BF7166DB2F3}" type="presOf" srcId="{6B568609-7B1C-4779-8DD7-4090707185E7}" destId="{0149E27C-2C82-4B34-A078-0821416EEFC7}" srcOrd="0" destOrd="0" presId="urn:microsoft.com/office/officeart/2005/8/layout/orgChart1"/>
    <dgm:cxn modelId="{B0A1AB7D-4BF7-4E30-B0CA-F37D9E4AE7CB}" type="presOf" srcId="{13E29C8C-55EF-4DE1-A627-E8B72ACFD2F9}" destId="{3179D03C-9276-4DCE-AE53-4DB3F055DF2F}" srcOrd="0" destOrd="0" presId="urn:microsoft.com/office/officeart/2005/8/layout/orgChart1"/>
    <dgm:cxn modelId="{CF65E97C-E02A-42A2-B8F6-0A2C8DD9577F}" type="presOf" srcId="{9E829534-4138-4492-8767-29BA79C93F72}" destId="{66C29C9D-2009-4732-B42E-4920FD7E2B39}" srcOrd="1" destOrd="0" presId="urn:microsoft.com/office/officeart/2005/8/layout/orgChart1"/>
    <dgm:cxn modelId="{1D05F689-269D-4202-BA80-4FE940F2B1FE}" type="presOf" srcId="{B50FAEA9-7FCC-48A8-9FB1-8BE795C83555}" destId="{E49145E2-5088-4466-9A5E-DB985BE8C7D8}" srcOrd="0" destOrd="0" presId="urn:microsoft.com/office/officeart/2005/8/layout/orgChart1"/>
    <dgm:cxn modelId="{A4DB9A24-F9EA-49E0-9830-460F51C4FB4B}" type="presOf" srcId="{13E29C8C-55EF-4DE1-A627-E8B72ACFD2F9}" destId="{10EB676E-E58B-4458-9465-CA3AA5BAC2ED}" srcOrd="1" destOrd="0" presId="urn:microsoft.com/office/officeart/2005/8/layout/orgChart1"/>
    <dgm:cxn modelId="{5EB96DBC-FD9B-46D4-BC59-EEE8AC2CE8FA}" type="presOf" srcId="{362F729F-51CD-4A91-A245-59CBA615BC02}" destId="{EB451E7D-C20D-4695-BAB6-218C181F1A51}" srcOrd="0" destOrd="0" presId="urn:microsoft.com/office/officeart/2005/8/layout/orgChart1"/>
    <dgm:cxn modelId="{B8415CA2-6565-424F-A87B-665195FB4770}" type="presParOf" srcId="{79A65947-9BEB-4220-935A-E04EF6C0CFF6}" destId="{B9D0096D-E6B8-45B4-903A-4D01EC4192A0}" srcOrd="0" destOrd="0" presId="urn:microsoft.com/office/officeart/2005/8/layout/orgChart1"/>
    <dgm:cxn modelId="{7E2F8303-4C02-4115-A15A-396AE1DF592F}" type="presParOf" srcId="{B9D0096D-E6B8-45B4-903A-4D01EC4192A0}" destId="{3A3224E0-8BBE-4173-96D7-4A55DA15F0B7}" srcOrd="0" destOrd="0" presId="urn:microsoft.com/office/officeart/2005/8/layout/orgChart1"/>
    <dgm:cxn modelId="{13CC4E14-95E7-4CA6-B7F0-D1F915936D95}" type="presParOf" srcId="{3A3224E0-8BBE-4173-96D7-4A55DA15F0B7}" destId="{073253D2-CBDA-4546-B6ED-F80C9AD44B90}" srcOrd="0" destOrd="0" presId="urn:microsoft.com/office/officeart/2005/8/layout/orgChart1"/>
    <dgm:cxn modelId="{766D11DF-80B1-4495-9936-73CD0CEA68D7}" type="presParOf" srcId="{3A3224E0-8BBE-4173-96D7-4A55DA15F0B7}" destId="{458F6A25-7516-4E91-8430-5052CC808FCB}" srcOrd="1" destOrd="0" presId="urn:microsoft.com/office/officeart/2005/8/layout/orgChart1"/>
    <dgm:cxn modelId="{6B8E81E2-3AB2-41FC-8173-352DFA95D3FD}" type="presParOf" srcId="{B9D0096D-E6B8-45B4-903A-4D01EC4192A0}" destId="{62044BD3-027F-41D2-96A0-722BDB4C3A9F}" srcOrd="1" destOrd="0" presId="urn:microsoft.com/office/officeart/2005/8/layout/orgChart1"/>
    <dgm:cxn modelId="{1F065584-291B-4901-9F6C-8B2BAE25D98A}" type="presParOf" srcId="{62044BD3-027F-41D2-96A0-722BDB4C3A9F}" destId="{C091EC6B-0869-4FC2-96EF-19DBE672BAB0}" srcOrd="0" destOrd="0" presId="urn:microsoft.com/office/officeart/2005/8/layout/orgChart1"/>
    <dgm:cxn modelId="{874D0159-760B-4530-A4B2-84E87B914A07}" type="presParOf" srcId="{62044BD3-027F-41D2-96A0-722BDB4C3A9F}" destId="{135F32D4-B028-414F-AC34-80C64DC5F659}" srcOrd="1" destOrd="0" presId="urn:microsoft.com/office/officeart/2005/8/layout/orgChart1"/>
    <dgm:cxn modelId="{5FEB3290-0162-4F15-B863-E87F412F304E}" type="presParOf" srcId="{135F32D4-B028-414F-AC34-80C64DC5F659}" destId="{11284188-C397-4445-86AF-93CEE3DA9DE5}" srcOrd="0" destOrd="0" presId="urn:microsoft.com/office/officeart/2005/8/layout/orgChart1"/>
    <dgm:cxn modelId="{F084F99C-3393-424D-A36B-3B5D102C4030}" type="presParOf" srcId="{11284188-C397-4445-86AF-93CEE3DA9DE5}" destId="{BB245915-F97C-4782-81BD-2902389DCDAF}" srcOrd="0" destOrd="0" presId="urn:microsoft.com/office/officeart/2005/8/layout/orgChart1"/>
    <dgm:cxn modelId="{177E5BB8-AC50-40A8-B37A-9D3FB01094BA}" type="presParOf" srcId="{11284188-C397-4445-86AF-93CEE3DA9DE5}" destId="{2495B875-4D4C-4EDD-8C8D-9273F2EF6B4A}" srcOrd="1" destOrd="0" presId="urn:microsoft.com/office/officeart/2005/8/layout/orgChart1"/>
    <dgm:cxn modelId="{BB9D8929-DAE5-4B69-A1D0-173943D4AA5A}" type="presParOf" srcId="{135F32D4-B028-414F-AC34-80C64DC5F659}" destId="{1A9FF7D5-F841-4FD4-BFCE-C5DCEEBFB60B}" srcOrd="1" destOrd="0" presId="urn:microsoft.com/office/officeart/2005/8/layout/orgChart1"/>
    <dgm:cxn modelId="{545E225F-FE89-413F-9212-B4D99F349AB2}" type="presParOf" srcId="{1A9FF7D5-F841-4FD4-BFCE-C5DCEEBFB60B}" destId="{65BCD7EE-99FC-498C-81ED-C058F6A1FC6B}" srcOrd="0" destOrd="0" presId="urn:microsoft.com/office/officeart/2005/8/layout/orgChart1"/>
    <dgm:cxn modelId="{C90E7C76-386D-4101-BEE1-9298F164D06D}" type="presParOf" srcId="{1A9FF7D5-F841-4FD4-BFCE-C5DCEEBFB60B}" destId="{4497D06F-048F-42BB-95C9-7F2B718B0EA1}" srcOrd="1" destOrd="0" presId="urn:microsoft.com/office/officeart/2005/8/layout/orgChart1"/>
    <dgm:cxn modelId="{5D09EB67-DDC6-45D5-BFC0-AE5241FEA6E2}" type="presParOf" srcId="{4497D06F-048F-42BB-95C9-7F2B718B0EA1}" destId="{5E084886-413E-4C0B-A476-E13DF09FB6C2}" srcOrd="0" destOrd="0" presId="urn:microsoft.com/office/officeart/2005/8/layout/orgChart1"/>
    <dgm:cxn modelId="{4AD447F9-0AAB-4DA8-A5ED-23BD9348EED0}" type="presParOf" srcId="{5E084886-413E-4C0B-A476-E13DF09FB6C2}" destId="{A94149C8-C33E-4D3D-96C8-14BCA1ACC477}" srcOrd="0" destOrd="0" presId="urn:microsoft.com/office/officeart/2005/8/layout/orgChart1"/>
    <dgm:cxn modelId="{B1EFC7FE-710C-45FE-A89B-10182A663ACC}" type="presParOf" srcId="{5E084886-413E-4C0B-A476-E13DF09FB6C2}" destId="{9C08D1CA-D5D4-4125-B443-05AD6DA260D1}" srcOrd="1" destOrd="0" presId="urn:microsoft.com/office/officeart/2005/8/layout/orgChart1"/>
    <dgm:cxn modelId="{81D0FBA8-4434-4B68-A1D0-0A04062FE040}" type="presParOf" srcId="{4497D06F-048F-42BB-95C9-7F2B718B0EA1}" destId="{5041421C-83B4-4773-A240-1146B37CDDC2}" srcOrd="1" destOrd="0" presId="urn:microsoft.com/office/officeart/2005/8/layout/orgChart1"/>
    <dgm:cxn modelId="{69D3D358-C9E4-45ED-B3BD-741376B4B1A0}" type="presParOf" srcId="{4497D06F-048F-42BB-95C9-7F2B718B0EA1}" destId="{4016532D-3B70-4F09-BFEA-3C0FC2785A25}" srcOrd="2" destOrd="0" presId="urn:microsoft.com/office/officeart/2005/8/layout/orgChart1"/>
    <dgm:cxn modelId="{FE777607-267B-4E8F-94A2-80447FCBD188}" type="presParOf" srcId="{1A9FF7D5-F841-4FD4-BFCE-C5DCEEBFB60B}" destId="{F67E6F5B-BF65-4889-A2E9-43570EB2CB63}" srcOrd="2" destOrd="0" presId="urn:microsoft.com/office/officeart/2005/8/layout/orgChart1"/>
    <dgm:cxn modelId="{6BBB3219-E8C7-47B3-BC4E-0C34BCECE810}" type="presParOf" srcId="{1A9FF7D5-F841-4FD4-BFCE-C5DCEEBFB60B}" destId="{FDA1C588-3DA2-493A-BC54-5C924B433474}" srcOrd="3" destOrd="0" presId="urn:microsoft.com/office/officeart/2005/8/layout/orgChart1"/>
    <dgm:cxn modelId="{AE85FA91-A15B-4664-AEE9-D4E55D634B19}" type="presParOf" srcId="{FDA1C588-3DA2-493A-BC54-5C924B433474}" destId="{A2F1CC9D-01A8-4B11-8EC9-8C3DCAC9F2CB}" srcOrd="0" destOrd="0" presId="urn:microsoft.com/office/officeart/2005/8/layout/orgChart1"/>
    <dgm:cxn modelId="{C928ECCA-4593-4B54-A24F-502FA9001658}" type="presParOf" srcId="{A2F1CC9D-01A8-4B11-8EC9-8C3DCAC9F2CB}" destId="{183269C5-0D56-41BA-BBA6-D2C5DEED2740}" srcOrd="0" destOrd="0" presId="urn:microsoft.com/office/officeart/2005/8/layout/orgChart1"/>
    <dgm:cxn modelId="{15DD4E80-C67D-4825-9759-6F802F42B43A}" type="presParOf" srcId="{A2F1CC9D-01A8-4B11-8EC9-8C3DCAC9F2CB}" destId="{66C29C9D-2009-4732-B42E-4920FD7E2B39}" srcOrd="1" destOrd="0" presId="urn:microsoft.com/office/officeart/2005/8/layout/orgChart1"/>
    <dgm:cxn modelId="{57F19817-0FB2-4998-95BC-FA40E0BD8D8E}" type="presParOf" srcId="{FDA1C588-3DA2-493A-BC54-5C924B433474}" destId="{A24CB04B-2B32-492D-A273-4F78436223EE}" srcOrd="1" destOrd="0" presId="urn:microsoft.com/office/officeart/2005/8/layout/orgChart1"/>
    <dgm:cxn modelId="{17916ABD-4FC2-48E9-84A0-E110E340DEF6}" type="presParOf" srcId="{FDA1C588-3DA2-493A-BC54-5C924B433474}" destId="{00456DDC-C0B3-48FF-ABAC-5FD0E2642021}" srcOrd="2" destOrd="0" presId="urn:microsoft.com/office/officeart/2005/8/layout/orgChart1"/>
    <dgm:cxn modelId="{A4E88006-F4EB-4A1A-8183-5C6F0AF698AE}" type="presParOf" srcId="{135F32D4-B028-414F-AC34-80C64DC5F659}" destId="{5271A0D7-44CE-4593-A31E-E3A32B1C704B}" srcOrd="2" destOrd="0" presId="urn:microsoft.com/office/officeart/2005/8/layout/orgChart1"/>
    <dgm:cxn modelId="{A7BC1F76-C89F-4665-8602-28C1DAD7A92A}" type="presParOf" srcId="{62044BD3-027F-41D2-96A0-722BDB4C3A9F}" destId="{CB0B0890-4245-49D6-8887-DA0E38A24F17}" srcOrd="2" destOrd="0" presId="urn:microsoft.com/office/officeart/2005/8/layout/orgChart1"/>
    <dgm:cxn modelId="{E5386484-3368-45DB-94D4-739BD3D22340}" type="presParOf" srcId="{62044BD3-027F-41D2-96A0-722BDB4C3A9F}" destId="{0D782EDC-F01B-4E47-AD0C-25A0C2CA9319}" srcOrd="3" destOrd="0" presId="urn:microsoft.com/office/officeart/2005/8/layout/orgChart1"/>
    <dgm:cxn modelId="{DDBE6C2D-EF2F-419F-8473-D3C5357ACE41}" type="presParOf" srcId="{0D782EDC-F01B-4E47-AD0C-25A0C2CA9319}" destId="{82FAD681-244C-4739-894D-02954629AA24}" srcOrd="0" destOrd="0" presId="urn:microsoft.com/office/officeart/2005/8/layout/orgChart1"/>
    <dgm:cxn modelId="{10BAFA96-13A6-4E07-9A01-C92A7312DB44}" type="presParOf" srcId="{82FAD681-244C-4739-894D-02954629AA24}" destId="{E49145E2-5088-4466-9A5E-DB985BE8C7D8}" srcOrd="0" destOrd="0" presId="urn:microsoft.com/office/officeart/2005/8/layout/orgChart1"/>
    <dgm:cxn modelId="{602D4111-4FF4-4533-A4D2-E3F97F4E5E77}" type="presParOf" srcId="{82FAD681-244C-4739-894D-02954629AA24}" destId="{FDCAB48B-A183-40F9-B940-5CECB6507F7E}" srcOrd="1" destOrd="0" presId="urn:microsoft.com/office/officeart/2005/8/layout/orgChart1"/>
    <dgm:cxn modelId="{CDB6A7FA-D0A8-478F-AB30-F58FCA0849C8}" type="presParOf" srcId="{0D782EDC-F01B-4E47-AD0C-25A0C2CA9319}" destId="{15F55173-6816-4730-8256-029F4C31B5E4}" srcOrd="1" destOrd="0" presId="urn:microsoft.com/office/officeart/2005/8/layout/orgChart1"/>
    <dgm:cxn modelId="{858E1ACF-526B-47DE-A761-9A60C82BF403}" type="presParOf" srcId="{15F55173-6816-4730-8256-029F4C31B5E4}" destId="{0149E27C-2C82-4B34-A078-0821416EEFC7}" srcOrd="0" destOrd="0" presId="urn:microsoft.com/office/officeart/2005/8/layout/orgChart1"/>
    <dgm:cxn modelId="{44F81485-1843-41C9-ABB4-3770622C13C8}" type="presParOf" srcId="{15F55173-6816-4730-8256-029F4C31B5E4}" destId="{BB2A6EB4-8A8D-4CCA-99C4-0B042C6C4650}" srcOrd="1" destOrd="0" presId="urn:microsoft.com/office/officeart/2005/8/layout/orgChart1"/>
    <dgm:cxn modelId="{8D940864-B774-4997-8E1E-477E0F98A6A2}" type="presParOf" srcId="{BB2A6EB4-8A8D-4CCA-99C4-0B042C6C4650}" destId="{7BCD9C24-32BE-4045-8AE1-CAC11123E536}" srcOrd="0" destOrd="0" presId="urn:microsoft.com/office/officeart/2005/8/layout/orgChart1"/>
    <dgm:cxn modelId="{4B08D2C4-29CC-4A85-B54D-77A8010ABA48}" type="presParOf" srcId="{7BCD9C24-32BE-4045-8AE1-CAC11123E536}" destId="{A50022E7-2825-40A0-9BD2-0482D0B2BC81}" srcOrd="0" destOrd="0" presId="urn:microsoft.com/office/officeart/2005/8/layout/orgChart1"/>
    <dgm:cxn modelId="{24A47337-F030-4973-863D-FF5148651A55}" type="presParOf" srcId="{7BCD9C24-32BE-4045-8AE1-CAC11123E536}" destId="{3959582A-872A-40D5-BD63-D2EAA9B7CC31}" srcOrd="1" destOrd="0" presId="urn:microsoft.com/office/officeart/2005/8/layout/orgChart1"/>
    <dgm:cxn modelId="{CD7EB82B-59F4-4C69-870A-6AE12637040E}" type="presParOf" srcId="{BB2A6EB4-8A8D-4CCA-99C4-0B042C6C4650}" destId="{DE0F2647-B659-4FFE-93FA-02FA41111877}" srcOrd="1" destOrd="0" presId="urn:microsoft.com/office/officeart/2005/8/layout/orgChart1"/>
    <dgm:cxn modelId="{E1DE623E-89CA-4E56-9B92-8F50C1E66269}" type="presParOf" srcId="{BB2A6EB4-8A8D-4CCA-99C4-0B042C6C4650}" destId="{0DD87CD9-C9EC-4CA5-9B30-42578BB1BFB6}" srcOrd="2" destOrd="0" presId="urn:microsoft.com/office/officeart/2005/8/layout/orgChart1"/>
    <dgm:cxn modelId="{9A6178DC-DB49-4083-A38D-9F79089B453A}" type="presParOf" srcId="{15F55173-6816-4730-8256-029F4C31B5E4}" destId="{7CB62689-E5D6-47D9-B8F2-0E4EB41552D0}" srcOrd="2" destOrd="0" presId="urn:microsoft.com/office/officeart/2005/8/layout/orgChart1"/>
    <dgm:cxn modelId="{A587BC86-1D05-4CAE-BA9E-4D8B5F42B7CC}" type="presParOf" srcId="{15F55173-6816-4730-8256-029F4C31B5E4}" destId="{2EB890D1-6C46-4E48-80C0-4B5D81618282}" srcOrd="3" destOrd="0" presId="urn:microsoft.com/office/officeart/2005/8/layout/orgChart1"/>
    <dgm:cxn modelId="{FD930F49-AB72-4798-8EF6-6B89F37DE6A5}" type="presParOf" srcId="{2EB890D1-6C46-4E48-80C0-4B5D81618282}" destId="{1A0F3B6E-A899-4401-8A15-2544CE7E0CC8}" srcOrd="0" destOrd="0" presId="urn:microsoft.com/office/officeart/2005/8/layout/orgChart1"/>
    <dgm:cxn modelId="{27165420-999C-4DF3-9605-D450507346C6}" type="presParOf" srcId="{1A0F3B6E-A899-4401-8A15-2544CE7E0CC8}" destId="{1A8E5F71-DBF6-4959-BBC1-E39F2A83FF02}" srcOrd="0" destOrd="0" presId="urn:microsoft.com/office/officeart/2005/8/layout/orgChart1"/>
    <dgm:cxn modelId="{79DA3B31-DE17-44B8-A8BD-EB5FE6B4CB3E}" type="presParOf" srcId="{1A0F3B6E-A899-4401-8A15-2544CE7E0CC8}" destId="{B8D5DF85-ABE2-45AA-B096-73F2DFB2D63D}" srcOrd="1" destOrd="0" presId="urn:microsoft.com/office/officeart/2005/8/layout/orgChart1"/>
    <dgm:cxn modelId="{0D52AE86-F9D6-4B6F-AE8C-CBB4BF5B372C}" type="presParOf" srcId="{2EB890D1-6C46-4E48-80C0-4B5D81618282}" destId="{6401F687-AF3B-4518-A9D1-B0534635F9C4}" srcOrd="1" destOrd="0" presId="urn:microsoft.com/office/officeart/2005/8/layout/orgChart1"/>
    <dgm:cxn modelId="{669F599A-DFA8-472E-8B47-E7BD50FEF343}" type="presParOf" srcId="{2EB890D1-6C46-4E48-80C0-4B5D81618282}" destId="{346C8233-2157-43F8-9C6C-B5EE252AF0B4}" srcOrd="2" destOrd="0" presId="urn:microsoft.com/office/officeart/2005/8/layout/orgChart1"/>
    <dgm:cxn modelId="{B88D9C89-B51D-4B10-B93F-39505FAC4D7F}" type="presParOf" srcId="{0D782EDC-F01B-4E47-AD0C-25A0C2CA9319}" destId="{6BCE34CF-BE0A-4F86-A9CB-0A201B3F08EF}" srcOrd="2" destOrd="0" presId="urn:microsoft.com/office/officeart/2005/8/layout/orgChart1"/>
    <dgm:cxn modelId="{C44D02E4-B4EF-40C3-8509-59859E22614A}" type="presParOf" srcId="{62044BD3-027F-41D2-96A0-722BDB4C3A9F}" destId="{F3FB5246-5D2E-4ED5-88E7-423F359004EC}" srcOrd="4" destOrd="0" presId="urn:microsoft.com/office/officeart/2005/8/layout/orgChart1"/>
    <dgm:cxn modelId="{4ECFE4C2-AB34-4213-9138-BF1DEF8EAD8C}" type="presParOf" srcId="{62044BD3-027F-41D2-96A0-722BDB4C3A9F}" destId="{4EFEC3C5-7697-4CA9-B289-C1B1BBDBDAF5}" srcOrd="5" destOrd="0" presId="urn:microsoft.com/office/officeart/2005/8/layout/orgChart1"/>
    <dgm:cxn modelId="{F03EE08A-7B72-471E-ACB8-487E27F0DD82}" type="presParOf" srcId="{4EFEC3C5-7697-4CA9-B289-C1B1BBDBDAF5}" destId="{5CE99BA0-3E3A-48EA-8C23-6D0964DC1740}" srcOrd="0" destOrd="0" presId="urn:microsoft.com/office/officeart/2005/8/layout/orgChart1"/>
    <dgm:cxn modelId="{A5697C46-6B5A-4F71-863B-A0023AB25A19}" type="presParOf" srcId="{5CE99BA0-3E3A-48EA-8C23-6D0964DC1740}" destId="{04711DEB-130B-4DEB-9149-5736BA79A5D3}" srcOrd="0" destOrd="0" presId="urn:microsoft.com/office/officeart/2005/8/layout/orgChart1"/>
    <dgm:cxn modelId="{0EE20C5D-66CA-4D37-8E00-24AF9179A892}" type="presParOf" srcId="{5CE99BA0-3E3A-48EA-8C23-6D0964DC1740}" destId="{2BFAD6D0-6321-47A5-AB70-BD7F7D824712}" srcOrd="1" destOrd="0" presId="urn:microsoft.com/office/officeart/2005/8/layout/orgChart1"/>
    <dgm:cxn modelId="{BF8D1F1A-5C26-4F32-8935-741793DE472E}" type="presParOf" srcId="{4EFEC3C5-7697-4CA9-B289-C1B1BBDBDAF5}" destId="{90DE7271-D747-46B1-BBC4-9C2157FF8FCE}" srcOrd="1" destOrd="0" presId="urn:microsoft.com/office/officeart/2005/8/layout/orgChart1"/>
    <dgm:cxn modelId="{88198E2D-2400-4C93-99F1-0E06E5885958}" type="presParOf" srcId="{90DE7271-D747-46B1-BBC4-9C2157FF8FCE}" destId="{732DCC5B-E514-45E5-B1FA-11A22CA699B6}" srcOrd="0" destOrd="0" presId="urn:microsoft.com/office/officeart/2005/8/layout/orgChart1"/>
    <dgm:cxn modelId="{E7337017-9BEA-4F5C-B768-9DC10E792133}" type="presParOf" srcId="{90DE7271-D747-46B1-BBC4-9C2157FF8FCE}" destId="{75C8CA9C-F504-4D13-AB6F-03C99698353B}" srcOrd="1" destOrd="0" presId="urn:microsoft.com/office/officeart/2005/8/layout/orgChart1"/>
    <dgm:cxn modelId="{4DA6FCC4-2EB0-48FB-8BC1-2EBD793F8447}" type="presParOf" srcId="{75C8CA9C-F504-4D13-AB6F-03C99698353B}" destId="{C53DBC03-69A5-4EFA-A4CE-8A5576C06BBE}" srcOrd="0" destOrd="0" presId="urn:microsoft.com/office/officeart/2005/8/layout/orgChart1"/>
    <dgm:cxn modelId="{91A24F35-726A-47DE-AFC7-FB4131A39CB3}" type="presParOf" srcId="{C53DBC03-69A5-4EFA-A4CE-8A5576C06BBE}" destId="{3179D03C-9276-4DCE-AE53-4DB3F055DF2F}" srcOrd="0" destOrd="0" presId="urn:microsoft.com/office/officeart/2005/8/layout/orgChart1"/>
    <dgm:cxn modelId="{DEB5D927-759F-4B41-8432-CB51B2DD9EF0}" type="presParOf" srcId="{C53DBC03-69A5-4EFA-A4CE-8A5576C06BBE}" destId="{10EB676E-E58B-4458-9465-CA3AA5BAC2ED}" srcOrd="1" destOrd="0" presId="urn:microsoft.com/office/officeart/2005/8/layout/orgChart1"/>
    <dgm:cxn modelId="{CD440FF6-894C-4E58-9B14-115C88AE1D66}" type="presParOf" srcId="{75C8CA9C-F504-4D13-AB6F-03C99698353B}" destId="{01CC1F4D-6728-4441-94F2-8558232A133A}" srcOrd="1" destOrd="0" presId="urn:microsoft.com/office/officeart/2005/8/layout/orgChart1"/>
    <dgm:cxn modelId="{19A99A19-296C-4575-9CAB-7E175B16D708}" type="presParOf" srcId="{75C8CA9C-F504-4D13-AB6F-03C99698353B}" destId="{B0536EE7-EDE0-464E-84D5-B06D9CC5FC83}" srcOrd="2" destOrd="0" presId="urn:microsoft.com/office/officeart/2005/8/layout/orgChart1"/>
    <dgm:cxn modelId="{DA6C084A-1558-4CFB-A980-84B67D8482D8}" type="presParOf" srcId="{4EFEC3C5-7697-4CA9-B289-C1B1BBDBDAF5}" destId="{940D41B8-78A7-4867-98FD-518E9D7C8DA6}" srcOrd="2" destOrd="0" presId="urn:microsoft.com/office/officeart/2005/8/layout/orgChart1"/>
    <dgm:cxn modelId="{E45EA14C-FEB3-41D7-98D2-5C701E757B85}" type="presParOf" srcId="{B9D0096D-E6B8-45B4-903A-4D01EC4192A0}" destId="{F783DCE8-C838-42B8-9401-9EE6BC9B4042}" srcOrd="2" destOrd="0" presId="urn:microsoft.com/office/officeart/2005/8/layout/orgChart1"/>
    <dgm:cxn modelId="{1A235D28-7FED-4F67-8BD4-FD891C593E4B}" type="presParOf" srcId="{F783DCE8-C838-42B8-9401-9EE6BC9B4042}" destId="{EB451E7D-C20D-4695-BAB6-218C181F1A51}" srcOrd="0" destOrd="0" presId="urn:microsoft.com/office/officeart/2005/8/layout/orgChart1"/>
    <dgm:cxn modelId="{6DBDCE9B-5672-4710-BA98-6D7B4453B371}" type="presParOf" srcId="{F783DCE8-C838-42B8-9401-9EE6BC9B4042}" destId="{5457F105-47DA-4BFC-B346-ED501E416B22}" srcOrd="1" destOrd="0" presId="urn:microsoft.com/office/officeart/2005/8/layout/orgChart1"/>
    <dgm:cxn modelId="{E2892619-F0C1-4922-AC6C-BA911C46F1A3}" type="presParOf" srcId="{5457F105-47DA-4BFC-B346-ED501E416B22}" destId="{6344B3EB-53F6-498B-8914-90A712D096F0}" srcOrd="0" destOrd="0" presId="urn:microsoft.com/office/officeart/2005/8/layout/orgChart1"/>
    <dgm:cxn modelId="{AB7BFA7F-D595-4BE3-AFB1-99D35807D7DD}" type="presParOf" srcId="{6344B3EB-53F6-498B-8914-90A712D096F0}" destId="{8F280814-541C-4976-95D1-74EB94DB8AFF}" srcOrd="0" destOrd="0" presId="urn:microsoft.com/office/officeart/2005/8/layout/orgChart1"/>
    <dgm:cxn modelId="{CB3CC650-D3E3-4FEA-9660-FE3A0AE29A95}" type="presParOf" srcId="{6344B3EB-53F6-498B-8914-90A712D096F0}" destId="{E4E4BB6C-C4E8-4775-9569-1DF9C182E674}" srcOrd="1" destOrd="0" presId="urn:microsoft.com/office/officeart/2005/8/layout/orgChart1"/>
    <dgm:cxn modelId="{AEA7045C-7D8B-4EB7-960B-6AE5997A2857}" type="presParOf" srcId="{5457F105-47DA-4BFC-B346-ED501E416B22}" destId="{75530F86-5FDB-4411-834C-CBA8B7EC0BB3}" srcOrd="1" destOrd="0" presId="urn:microsoft.com/office/officeart/2005/8/layout/orgChart1"/>
    <dgm:cxn modelId="{779942B9-DA42-4228-8AEB-302BE8789CE6}" type="presParOf" srcId="{5457F105-47DA-4BFC-B346-ED501E416B22}" destId="{AA9CA625-214B-45EE-B9E8-DEB9AAAA45F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451E7D-C20D-4695-BAB6-218C181F1A51}">
      <dsp:nvSpPr>
        <dsp:cNvPr id="0" name=""/>
        <dsp:cNvSpPr/>
      </dsp:nvSpPr>
      <dsp:spPr>
        <a:xfrm>
          <a:off x="3678648" y="772459"/>
          <a:ext cx="161516" cy="707598"/>
        </a:xfrm>
        <a:custGeom>
          <a:avLst/>
          <a:gdLst/>
          <a:ahLst/>
          <a:cxnLst/>
          <a:rect l="0" t="0" r="0" b="0"/>
          <a:pathLst>
            <a:path>
              <a:moveTo>
                <a:pt x="161516" y="0"/>
              </a:moveTo>
              <a:lnTo>
                <a:pt x="161516" y="707598"/>
              </a:lnTo>
              <a:lnTo>
                <a:pt x="0" y="7075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2DCC5B-E514-45E5-B1FA-11A22CA699B6}">
      <dsp:nvSpPr>
        <dsp:cNvPr id="0" name=""/>
        <dsp:cNvSpPr/>
      </dsp:nvSpPr>
      <dsp:spPr>
        <a:xfrm>
          <a:off x="5086153" y="2956784"/>
          <a:ext cx="230738" cy="707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598"/>
              </a:lnTo>
              <a:lnTo>
                <a:pt x="230738" y="707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FB5246-5D2E-4ED5-88E7-423F359004EC}">
      <dsp:nvSpPr>
        <dsp:cNvPr id="0" name=""/>
        <dsp:cNvSpPr/>
      </dsp:nvSpPr>
      <dsp:spPr>
        <a:xfrm>
          <a:off x="3840165" y="772459"/>
          <a:ext cx="1861290" cy="1415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3679"/>
              </a:lnTo>
              <a:lnTo>
                <a:pt x="1861290" y="1253679"/>
              </a:lnTo>
              <a:lnTo>
                <a:pt x="1861290" y="14151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B62689-E5D6-47D9-B8F2-0E4EB41552D0}">
      <dsp:nvSpPr>
        <dsp:cNvPr id="0" name=""/>
        <dsp:cNvSpPr/>
      </dsp:nvSpPr>
      <dsp:spPr>
        <a:xfrm>
          <a:off x="3224863" y="2956784"/>
          <a:ext cx="230738" cy="1799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9760"/>
              </a:lnTo>
              <a:lnTo>
                <a:pt x="230738" y="17997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49E27C-2C82-4B34-A078-0821416EEFC7}">
      <dsp:nvSpPr>
        <dsp:cNvPr id="0" name=""/>
        <dsp:cNvSpPr/>
      </dsp:nvSpPr>
      <dsp:spPr>
        <a:xfrm>
          <a:off x="3224863" y="2956784"/>
          <a:ext cx="230738" cy="707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598"/>
              </a:lnTo>
              <a:lnTo>
                <a:pt x="230738" y="707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0B0890-4245-49D6-8887-DA0E38A24F17}">
      <dsp:nvSpPr>
        <dsp:cNvPr id="0" name=""/>
        <dsp:cNvSpPr/>
      </dsp:nvSpPr>
      <dsp:spPr>
        <a:xfrm>
          <a:off x="3794445" y="772459"/>
          <a:ext cx="91440" cy="14151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51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7E6F5B-BF65-4889-A2E9-43570EB2CB63}">
      <dsp:nvSpPr>
        <dsp:cNvPr id="0" name=""/>
        <dsp:cNvSpPr/>
      </dsp:nvSpPr>
      <dsp:spPr>
        <a:xfrm>
          <a:off x="1363572" y="2956784"/>
          <a:ext cx="230738" cy="1799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9760"/>
              </a:lnTo>
              <a:lnTo>
                <a:pt x="230738" y="17997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BCD7EE-99FC-498C-81ED-C058F6A1FC6B}">
      <dsp:nvSpPr>
        <dsp:cNvPr id="0" name=""/>
        <dsp:cNvSpPr/>
      </dsp:nvSpPr>
      <dsp:spPr>
        <a:xfrm>
          <a:off x="1363572" y="2956784"/>
          <a:ext cx="230738" cy="707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598"/>
              </a:lnTo>
              <a:lnTo>
                <a:pt x="230738" y="707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91EC6B-0869-4FC2-96EF-19DBE672BAB0}">
      <dsp:nvSpPr>
        <dsp:cNvPr id="0" name=""/>
        <dsp:cNvSpPr/>
      </dsp:nvSpPr>
      <dsp:spPr>
        <a:xfrm>
          <a:off x="1978875" y="772459"/>
          <a:ext cx="1861290" cy="1415196"/>
        </a:xfrm>
        <a:custGeom>
          <a:avLst/>
          <a:gdLst/>
          <a:ahLst/>
          <a:cxnLst/>
          <a:rect l="0" t="0" r="0" b="0"/>
          <a:pathLst>
            <a:path>
              <a:moveTo>
                <a:pt x="1861290" y="0"/>
              </a:moveTo>
              <a:lnTo>
                <a:pt x="1861290" y="1253679"/>
              </a:lnTo>
              <a:lnTo>
                <a:pt x="0" y="1253679"/>
              </a:lnTo>
              <a:lnTo>
                <a:pt x="0" y="14151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253D2-CBDA-4546-B6ED-F80C9AD44B90}">
      <dsp:nvSpPr>
        <dsp:cNvPr id="0" name=""/>
        <dsp:cNvSpPr/>
      </dsp:nvSpPr>
      <dsp:spPr>
        <a:xfrm>
          <a:off x="3071037" y="3331"/>
          <a:ext cx="1538256" cy="769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Saime Sevim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General Manager</a:t>
          </a:r>
          <a:endParaRPr lang="en-US" sz="1600" kern="1200" noProof="0"/>
        </a:p>
      </dsp:txBody>
      <dsp:txXfrm>
        <a:off x="3071037" y="3331"/>
        <a:ext cx="1538256" cy="769128"/>
      </dsp:txXfrm>
    </dsp:sp>
    <dsp:sp modelId="{BB245915-F97C-4782-81BD-2902389DCDAF}">
      <dsp:nvSpPr>
        <dsp:cNvPr id="0" name=""/>
        <dsp:cNvSpPr/>
      </dsp:nvSpPr>
      <dsp:spPr>
        <a:xfrm>
          <a:off x="1209746" y="2187655"/>
          <a:ext cx="1538256" cy="769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 Chef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Efe Yilmaz</a:t>
          </a:r>
          <a:endParaRPr lang="en-US" sz="1600" kern="1200" noProof="0"/>
        </a:p>
      </dsp:txBody>
      <dsp:txXfrm>
        <a:off x="1209746" y="2187655"/>
        <a:ext cx="1538256" cy="769128"/>
      </dsp:txXfrm>
    </dsp:sp>
    <dsp:sp modelId="{A94149C8-C33E-4D3D-96C8-14BCA1ACC477}">
      <dsp:nvSpPr>
        <dsp:cNvPr id="0" name=""/>
        <dsp:cNvSpPr/>
      </dsp:nvSpPr>
      <dsp:spPr>
        <a:xfrm>
          <a:off x="1594310" y="3279818"/>
          <a:ext cx="1538256" cy="769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Selen Isik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Waiter1</a:t>
          </a:r>
          <a:endParaRPr lang="en-US" sz="1600" kern="1200" noProof="0"/>
        </a:p>
      </dsp:txBody>
      <dsp:txXfrm>
        <a:off x="1594310" y="3279818"/>
        <a:ext cx="1538256" cy="769128"/>
      </dsp:txXfrm>
    </dsp:sp>
    <dsp:sp modelId="{183269C5-0D56-41BA-BBA6-D2C5DEED2740}">
      <dsp:nvSpPr>
        <dsp:cNvPr id="0" name=""/>
        <dsp:cNvSpPr/>
      </dsp:nvSpPr>
      <dsp:spPr>
        <a:xfrm>
          <a:off x="1594310" y="4371980"/>
          <a:ext cx="1538256" cy="769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Ali Demir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Waiter2</a:t>
          </a:r>
          <a:endParaRPr lang="en-US" sz="1600" kern="1200" noProof="0"/>
        </a:p>
      </dsp:txBody>
      <dsp:txXfrm>
        <a:off x="1594310" y="4371980"/>
        <a:ext cx="1538256" cy="769128"/>
      </dsp:txXfrm>
    </dsp:sp>
    <dsp:sp modelId="{E49145E2-5088-4466-9A5E-DB985BE8C7D8}">
      <dsp:nvSpPr>
        <dsp:cNvPr id="0" name=""/>
        <dsp:cNvSpPr/>
      </dsp:nvSpPr>
      <dsp:spPr>
        <a:xfrm>
          <a:off x="3071037" y="2187655"/>
          <a:ext cx="1538256" cy="769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Chef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Sena Korkmaz</a:t>
          </a:r>
          <a:endParaRPr lang="en-US" sz="1600" kern="1200" noProof="0"/>
        </a:p>
      </dsp:txBody>
      <dsp:txXfrm>
        <a:off x="3071037" y="2187655"/>
        <a:ext cx="1538256" cy="769128"/>
      </dsp:txXfrm>
    </dsp:sp>
    <dsp:sp modelId="{A50022E7-2825-40A0-9BD2-0482D0B2BC81}">
      <dsp:nvSpPr>
        <dsp:cNvPr id="0" name=""/>
        <dsp:cNvSpPr/>
      </dsp:nvSpPr>
      <dsp:spPr>
        <a:xfrm>
          <a:off x="3455601" y="3279818"/>
          <a:ext cx="1538256" cy="769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Ali Demir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Waiter1</a:t>
          </a:r>
          <a:endParaRPr lang="en-US" sz="1600" kern="1200" noProof="0"/>
        </a:p>
      </dsp:txBody>
      <dsp:txXfrm>
        <a:off x="3455601" y="3279818"/>
        <a:ext cx="1538256" cy="769128"/>
      </dsp:txXfrm>
    </dsp:sp>
    <dsp:sp modelId="{1A8E5F71-DBF6-4959-BBC1-E39F2A83FF02}">
      <dsp:nvSpPr>
        <dsp:cNvPr id="0" name=""/>
        <dsp:cNvSpPr/>
      </dsp:nvSpPr>
      <dsp:spPr>
        <a:xfrm>
          <a:off x="3455601" y="4371980"/>
          <a:ext cx="1538256" cy="769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Selen Isik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Waiter2</a:t>
          </a:r>
          <a:endParaRPr lang="en-US" sz="1600" kern="1200" noProof="0"/>
        </a:p>
      </dsp:txBody>
      <dsp:txXfrm>
        <a:off x="3455601" y="4371980"/>
        <a:ext cx="1538256" cy="769128"/>
      </dsp:txXfrm>
    </dsp:sp>
    <dsp:sp modelId="{04711DEB-130B-4DEB-9149-5736BA79A5D3}">
      <dsp:nvSpPr>
        <dsp:cNvPr id="0" name=""/>
        <dsp:cNvSpPr/>
      </dsp:nvSpPr>
      <dsp:spPr>
        <a:xfrm>
          <a:off x="4932328" y="2187655"/>
          <a:ext cx="1538256" cy="769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Chief Financial Officer</a:t>
          </a:r>
          <a:endParaRPr lang="en-US" sz="1600" kern="1200" noProof="0"/>
        </a:p>
      </dsp:txBody>
      <dsp:txXfrm>
        <a:off x="4932328" y="2187655"/>
        <a:ext cx="1538256" cy="769128"/>
      </dsp:txXfrm>
    </dsp:sp>
    <dsp:sp modelId="{3179D03C-9276-4DCE-AE53-4DB3F055DF2F}">
      <dsp:nvSpPr>
        <dsp:cNvPr id="0" name=""/>
        <dsp:cNvSpPr/>
      </dsp:nvSpPr>
      <dsp:spPr>
        <a:xfrm>
          <a:off x="5316892" y="3279818"/>
          <a:ext cx="1538256" cy="769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err="1" smtClean="0"/>
            <a:t>Melis</a:t>
          </a:r>
          <a:r>
            <a:rPr lang="en-US" sz="1600" kern="1200" noProof="0" dirty="0" smtClean="0"/>
            <a:t> </a:t>
          </a:r>
          <a:r>
            <a:rPr lang="en-US" sz="1600" kern="1200" noProof="0" dirty="0" err="1" smtClean="0"/>
            <a:t>Yilmaz</a:t>
          </a:r>
          <a:r>
            <a:rPr lang="en-US" sz="1600" kern="1200" noProof="0" dirty="0" smtClean="0"/>
            <a:t> Cashier</a:t>
          </a:r>
          <a:endParaRPr lang="en-US" sz="1600" kern="1200" noProof="0" dirty="0"/>
        </a:p>
      </dsp:txBody>
      <dsp:txXfrm>
        <a:off x="5316892" y="3279818"/>
        <a:ext cx="1538256" cy="769128"/>
      </dsp:txXfrm>
    </dsp:sp>
    <dsp:sp modelId="{8F280814-541C-4976-95D1-74EB94DB8AFF}">
      <dsp:nvSpPr>
        <dsp:cNvPr id="0" name=""/>
        <dsp:cNvSpPr/>
      </dsp:nvSpPr>
      <dsp:spPr>
        <a:xfrm>
          <a:off x="2140392" y="1095493"/>
          <a:ext cx="1538256" cy="769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Samed  Eryigit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Assistant</a:t>
          </a:r>
          <a:endParaRPr lang="en-US" sz="1600" kern="1200" noProof="0"/>
        </a:p>
      </dsp:txBody>
      <dsp:txXfrm>
        <a:off x="2140392" y="1095493"/>
        <a:ext cx="1538256" cy="769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2060E-3C5D-40D0-A3CD-E8A2723F0289}" type="datetimeFigureOut">
              <a:rPr lang="pl-PL" smtClean="0"/>
              <a:pPr/>
              <a:t>2020-03-26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315A0-6DAD-408D-9A93-DDF3D67831E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Tool base</a:t>
            </a:r>
            <a:endParaRPr lang="pl-PL" dirty="0" smtClean="0"/>
          </a:p>
        </p:txBody>
      </p:sp>
      <p:sp>
        <p:nvSpPr>
          <p:cNvPr id="2969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40760" cy="1752600"/>
          </a:xfrm>
        </p:spPr>
        <p:txBody>
          <a:bodyPr/>
          <a:lstStyle/>
          <a:p>
            <a:r>
              <a:rPr lang="en-GB" smtClean="0"/>
              <a:t>Organizational</a:t>
            </a:r>
            <a:r>
              <a:rPr lang="en-GB" smtClean="0"/>
              <a:t> Chart </a:t>
            </a:r>
            <a:r>
              <a:rPr lang="en-GB" smtClean="0"/>
              <a:t>MS </a:t>
            </a:r>
            <a:r>
              <a:rPr lang="en-GB" smtClean="0"/>
              <a:t>Office</a:t>
            </a:r>
            <a:endParaRPr lang="en-GB" smtClean="0"/>
          </a:p>
          <a:p>
            <a:endParaRPr lang="en-GB" smtClean="0"/>
          </a:p>
        </p:txBody>
      </p:sp>
      <p:pic>
        <p:nvPicPr>
          <p:cNvPr id="4" name="Picture 4" descr="logo_P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750" y="549275"/>
            <a:ext cx="1995488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052736"/>
            <a:ext cx="6703289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Nawias klamrowy zamykający 4"/>
          <p:cNvSpPr/>
          <p:nvPr/>
        </p:nvSpPr>
        <p:spPr>
          <a:xfrm>
            <a:off x="6300192" y="1556792"/>
            <a:ext cx="936104" cy="36004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Strzałka w lewo 5"/>
          <p:cNvSpPr/>
          <p:nvPr/>
        </p:nvSpPr>
        <p:spPr>
          <a:xfrm>
            <a:off x="7020272" y="2276872"/>
            <a:ext cx="504056" cy="28803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trzałka w lewo 6"/>
          <p:cNvSpPr/>
          <p:nvPr/>
        </p:nvSpPr>
        <p:spPr>
          <a:xfrm>
            <a:off x="7020272" y="3501008"/>
            <a:ext cx="504056" cy="28803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trzałka w lewo 7"/>
          <p:cNvSpPr/>
          <p:nvPr/>
        </p:nvSpPr>
        <p:spPr>
          <a:xfrm>
            <a:off x="7020272" y="4581128"/>
            <a:ext cx="504056" cy="28803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>
            <a:off x="7596336" y="3429000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rgbClr val="FF0000"/>
                </a:solidFill>
              </a:rPr>
              <a:t>I </a:t>
            </a:r>
            <a:r>
              <a:rPr lang="en-GB" smtClean="0">
                <a:solidFill>
                  <a:srgbClr val="FF0000"/>
                </a:solidFill>
              </a:rPr>
              <a:t>suggest</a:t>
            </a:r>
            <a:endParaRPr lang="en-GB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" y="1509911"/>
            <a:ext cx="88201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jaśnienie prostokątne 6"/>
          <p:cNvSpPr/>
          <p:nvPr/>
        </p:nvSpPr>
        <p:spPr>
          <a:xfrm>
            <a:off x="1619672" y="188640"/>
            <a:ext cx="2304256" cy="648072"/>
          </a:xfrm>
          <a:prstGeom prst="wedgeRectCallout">
            <a:avLst>
              <a:gd name="adj1" fmla="val -38794"/>
              <a:gd name="adj2" fmla="val 202031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Insert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8" name="Objaśnienie prostokątne 7"/>
          <p:cNvSpPr/>
          <p:nvPr/>
        </p:nvSpPr>
        <p:spPr>
          <a:xfrm>
            <a:off x="179512" y="3284984"/>
            <a:ext cx="2304256" cy="576064"/>
          </a:xfrm>
          <a:prstGeom prst="wedgeRectCallout">
            <a:avLst>
              <a:gd name="adj1" fmla="val 67131"/>
              <a:gd name="adj2" fmla="val -172418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err="1" smtClean="0">
                <a:solidFill>
                  <a:schemeClr val="tx1"/>
                </a:solidFill>
              </a:rPr>
              <a:t>SmartArt</a:t>
            </a:r>
            <a:endParaRPr lang="pl-PL" sz="24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6963" y="3007568"/>
            <a:ext cx="68675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30" y="1052736"/>
            <a:ext cx="887370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bjaśnienie prostokątne 2"/>
          <p:cNvSpPr/>
          <p:nvPr/>
        </p:nvSpPr>
        <p:spPr>
          <a:xfrm>
            <a:off x="827584" y="4581128"/>
            <a:ext cx="2304256" cy="576064"/>
          </a:xfrm>
          <a:prstGeom prst="wedgeRectCallout">
            <a:avLst>
              <a:gd name="adj1" fmla="val -3778"/>
              <a:gd name="adj2" fmla="val -294720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Hierarchy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4" name="Objaśnienie prostokątne 3"/>
          <p:cNvSpPr/>
          <p:nvPr/>
        </p:nvSpPr>
        <p:spPr>
          <a:xfrm>
            <a:off x="5148064" y="6093296"/>
            <a:ext cx="1440160" cy="576064"/>
          </a:xfrm>
          <a:prstGeom prst="wedgeRectCallout">
            <a:avLst>
              <a:gd name="adj1" fmla="val 68352"/>
              <a:gd name="adj2" fmla="val -121135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OK</a:t>
            </a:r>
            <a:endParaRPr lang="pl-PL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640960" cy="4697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jaśnienie prostokątne 3"/>
          <p:cNvSpPr/>
          <p:nvPr/>
        </p:nvSpPr>
        <p:spPr>
          <a:xfrm>
            <a:off x="1691680" y="3429000"/>
            <a:ext cx="4320480" cy="1800200"/>
          </a:xfrm>
          <a:prstGeom prst="wedgeRectCallout">
            <a:avLst>
              <a:gd name="adj1" fmla="val 54714"/>
              <a:gd name="adj2" fmla="val -84985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 smtClean="0">
                <a:solidFill>
                  <a:schemeClr val="tx1"/>
                </a:solidFill>
              </a:rPr>
              <a:t>Organizational</a:t>
            </a:r>
            <a:r>
              <a:rPr lang="pl-PL" sz="2400" b="1" dirty="0" smtClean="0">
                <a:solidFill>
                  <a:schemeClr val="tx1"/>
                </a:solidFill>
              </a:rPr>
              <a:t> Chart</a:t>
            </a:r>
          </a:p>
          <a:p>
            <a:endParaRPr lang="pl-PL" sz="8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Allows </a:t>
            </a:r>
            <a:r>
              <a:rPr lang="en-US" sz="2400" dirty="0" smtClean="0">
                <a:solidFill>
                  <a:schemeClr val="tx1"/>
                </a:solidFill>
              </a:rPr>
              <a:t>you to show hierarchical information or reporting relationships in your organization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5" name="Objaśnienie prostokątne 4"/>
          <p:cNvSpPr/>
          <p:nvPr/>
        </p:nvSpPr>
        <p:spPr>
          <a:xfrm>
            <a:off x="5796136" y="5517232"/>
            <a:ext cx="1440160" cy="576064"/>
          </a:xfrm>
          <a:prstGeom prst="wedgeRectCallout">
            <a:avLst>
              <a:gd name="adj1" fmla="val 58584"/>
              <a:gd name="adj2" fmla="val -196838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OK</a:t>
            </a:r>
            <a:endParaRPr lang="pl-PL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6696744" cy="4438719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063923"/>
            <a:ext cx="4215625" cy="2794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908720"/>
            <a:ext cx="3600400" cy="53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aśnienie prostokątne 4"/>
          <p:cNvSpPr/>
          <p:nvPr/>
        </p:nvSpPr>
        <p:spPr>
          <a:xfrm>
            <a:off x="5076056" y="332656"/>
            <a:ext cx="3923928" cy="864096"/>
          </a:xfrm>
          <a:prstGeom prst="wedgeRectCallout">
            <a:avLst>
              <a:gd name="adj1" fmla="val -74062"/>
              <a:gd name="adj2" fmla="val 72501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smtClean="0">
                <a:solidFill>
                  <a:schemeClr val="tx1"/>
                </a:solidFill>
              </a:rPr>
              <a:t>Position</a:t>
            </a:r>
            <a:endParaRPr lang="en-GB" sz="2400" smtClean="0">
              <a:solidFill>
                <a:schemeClr val="tx1"/>
              </a:solidFill>
            </a:endParaRPr>
          </a:p>
          <a:p>
            <a:pPr algn="ctr"/>
            <a:r>
              <a:rPr lang="en-GB" sz="2400" smtClean="0">
                <a:solidFill>
                  <a:schemeClr val="tx1"/>
                </a:solidFill>
              </a:rPr>
              <a:t>Employee name and </a:t>
            </a:r>
            <a:r>
              <a:rPr lang="en-GB" sz="2400" smtClean="0">
                <a:solidFill>
                  <a:schemeClr val="tx1"/>
                </a:solidFill>
              </a:rPr>
              <a:t>surname</a:t>
            </a:r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8" name="Objaśnienie prostokątne 7"/>
          <p:cNvSpPr/>
          <p:nvPr/>
        </p:nvSpPr>
        <p:spPr>
          <a:xfrm>
            <a:off x="3347864" y="2636912"/>
            <a:ext cx="1944216" cy="864096"/>
          </a:xfrm>
          <a:prstGeom prst="wedgeRectCallout">
            <a:avLst>
              <a:gd name="adj1" fmla="val -87447"/>
              <a:gd name="adj2" fmla="val 143627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A</a:t>
            </a:r>
            <a:r>
              <a:rPr lang="en-GB" sz="2400" dirty="0" err="1" smtClean="0">
                <a:solidFill>
                  <a:schemeClr val="tx1"/>
                </a:solidFill>
              </a:rPr>
              <a:t>dd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shape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9" name="Objaśnienie prostokątne 8"/>
          <p:cNvSpPr/>
          <p:nvPr/>
        </p:nvSpPr>
        <p:spPr>
          <a:xfrm>
            <a:off x="6948264" y="4077072"/>
            <a:ext cx="2016224" cy="2780928"/>
          </a:xfrm>
          <a:prstGeom prst="wedgeRectCallout">
            <a:avLst>
              <a:gd name="adj1" fmla="val -77531"/>
              <a:gd name="adj2" fmla="val -38308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Shape </a:t>
            </a:r>
            <a:r>
              <a:rPr lang="en-US" sz="2400" dirty="0" smtClean="0">
                <a:solidFill>
                  <a:schemeClr val="tx1"/>
                </a:solidFill>
              </a:rPr>
              <a:t>after</a:t>
            </a:r>
            <a:endParaRPr lang="pl-PL" sz="2400" dirty="0" smtClean="0">
              <a:solidFill>
                <a:schemeClr val="tx1"/>
              </a:solidFill>
            </a:endParaRPr>
          </a:p>
          <a:p>
            <a:endParaRPr lang="en-US" sz="8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Shape </a:t>
            </a:r>
            <a:r>
              <a:rPr lang="en-US" sz="2400" dirty="0" smtClean="0">
                <a:solidFill>
                  <a:schemeClr val="tx1"/>
                </a:solidFill>
              </a:rPr>
              <a:t>before</a:t>
            </a:r>
            <a:endParaRPr lang="pl-PL" sz="2400" dirty="0" smtClean="0">
              <a:solidFill>
                <a:schemeClr val="tx1"/>
              </a:solidFill>
            </a:endParaRPr>
          </a:p>
          <a:p>
            <a:endParaRPr lang="en-US" sz="8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Shape </a:t>
            </a:r>
            <a:r>
              <a:rPr lang="en-US" sz="2400" dirty="0" smtClean="0">
                <a:solidFill>
                  <a:schemeClr val="tx1"/>
                </a:solidFill>
              </a:rPr>
              <a:t>above</a:t>
            </a:r>
            <a:endParaRPr lang="pl-PL" sz="2400" dirty="0" smtClean="0">
              <a:solidFill>
                <a:schemeClr val="tx1"/>
              </a:solidFill>
            </a:endParaRPr>
          </a:p>
          <a:p>
            <a:endParaRPr lang="en-US" sz="8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Shape </a:t>
            </a:r>
            <a:r>
              <a:rPr lang="en-US" sz="2400" dirty="0" smtClean="0">
                <a:solidFill>
                  <a:schemeClr val="tx1"/>
                </a:solidFill>
              </a:rPr>
              <a:t>below</a:t>
            </a:r>
            <a:endParaRPr lang="pl-PL" sz="2400" dirty="0" smtClean="0">
              <a:solidFill>
                <a:schemeClr val="tx1"/>
              </a:solidFill>
            </a:endParaRPr>
          </a:p>
          <a:p>
            <a:endParaRPr lang="en-US" sz="8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Add Assistant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331820762"/>
              </p:ext>
            </p:extLst>
          </p:nvPr>
        </p:nvGraphicFramePr>
        <p:xfrm>
          <a:off x="611560" y="1340768"/>
          <a:ext cx="8064896" cy="5144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2004647" y="260648"/>
            <a:ext cx="6356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>
                <a:latin typeface="Aharoni" panose="02010803020104030203" pitchFamily="2" charset="-79"/>
                <a:ea typeface="Arial Unicode MS" panose="020B0604020202020204" pitchFamily="34" charset="-128"/>
                <a:cs typeface="Aharoni" panose="02010803020104030203" pitchFamily="2" charset="-79"/>
              </a:rPr>
              <a:t>ORGANIZATIONAL </a:t>
            </a:r>
            <a:r>
              <a:rPr lang="pl-PL" sz="2400" dirty="0" smtClean="0">
                <a:latin typeface="Aharoni" panose="02010803020104030203" pitchFamily="2" charset="-79"/>
                <a:ea typeface="Arial Unicode MS" panose="020B0604020202020204" pitchFamily="34" charset="-128"/>
                <a:cs typeface="Aharoni" panose="02010803020104030203" pitchFamily="2" charset="-79"/>
              </a:rPr>
              <a:t>CHART </a:t>
            </a:r>
          </a:p>
          <a:p>
            <a:pPr algn="ctr"/>
            <a:r>
              <a:rPr lang="pl-PL" sz="2400" dirty="0" smtClean="0">
                <a:latin typeface="Aharoni" panose="02010803020104030203" pitchFamily="2" charset="-79"/>
                <a:ea typeface="Arial Unicode MS" panose="020B0604020202020204" pitchFamily="34" charset="-128"/>
                <a:cs typeface="Aharoni" panose="02010803020104030203" pitchFamily="2" charset="-79"/>
              </a:rPr>
              <a:t>FOR </a:t>
            </a:r>
            <a:r>
              <a:rPr lang="pl-PL" sz="2400" dirty="0" smtClean="0">
                <a:latin typeface="Aharoni" panose="02010803020104030203" pitchFamily="2" charset="-79"/>
                <a:ea typeface="Arial Unicode MS" panose="020B0604020202020204" pitchFamily="34" charset="-128"/>
                <a:cs typeface="Aharoni" panose="02010803020104030203" pitchFamily="2" charset="-79"/>
              </a:rPr>
              <a:t>THE GREEN RESTAURANT</a:t>
            </a:r>
            <a:endParaRPr lang="pl-PL" sz="2400" dirty="0">
              <a:latin typeface="Aharoni" panose="02010803020104030203" pitchFamily="2" charset="-79"/>
              <a:ea typeface="Arial Unicode MS" panose="020B0604020202020204" pitchFamily="34" charset="-128"/>
              <a:cs typeface="Aharoni" panose="02010803020104030203" pitchFamily="2" charset="-79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2609" y="208789"/>
            <a:ext cx="1895135" cy="1564027"/>
          </a:xfrm>
          <a:prstGeom prst="rect">
            <a:avLst/>
          </a:prstGeom>
        </p:spPr>
      </p:pic>
      <p:sp>
        <p:nvSpPr>
          <p:cNvPr id="6" name="Objaśnienie prostokątne 5"/>
          <p:cNvSpPr/>
          <p:nvPr/>
        </p:nvSpPr>
        <p:spPr>
          <a:xfrm>
            <a:off x="6588224" y="1340768"/>
            <a:ext cx="2304256" cy="648072"/>
          </a:xfrm>
          <a:prstGeom prst="wedgeRectCallout">
            <a:avLst>
              <a:gd name="adj1" fmla="val -80429"/>
              <a:gd name="adj2" fmla="val -103290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smtClean="0">
                <a:solidFill>
                  <a:schemeClr val="tx1"/>
                </a:solidFill>
              </a:rPr>
              <a:t>Example</a:t>
            </a:r>
            <a:endParaRPr lang="en-GB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784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84</Words>
  <Application>Microsoft Office PowerPoint</Application>
  <PresentationFormat>Pokaz na ekranie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Motyw pakietu Office</vt:lpstr>
      <vt:lpstr>Tool base</vt:lpstr>
      <vt:lpstr>Slajd 2</vt:lpstr>
      <vt:lpstr>Slajd 3</vt:lpstr>
      <vt:lpstr>Slajd 4</vt:lpstr>
      <vt:lpstr>Slajd 5</vt:lpstr>
      <vt:lpstr>Slajd 6</vt:lpstr>
      <vt:lpstr>Slajd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Admin</dc:creator>
  <cp:lastModifiedBy>Admin</cp:lastModifiedBy>
  <cp:revision>15</cp:revision>
  <dcterms:created xsi:type="dcterms:W3CDTF">2013-11-27T17:03:59Z</dcterms:created>
  <dcterms:modified xsi:type="dcterms:W3CDTF">2020-03-26T08:38:48Z</dcterms:modified>
</cp:coreProperties>
</file>