
<file path=[Content_Types].xml><?xml version="1.0" encoding="utf-8"?>
<Types xmlns="http://schemas.openxmlformats.org/package/2006/content-types">
  <Default Extension="emf" ContentType="image/x-emf"/>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64"/>
  </p:notesMasterIdLst>
  <p:handoutMasterIdLst>
    <p:handoutMasterId r:id="rId165"/>
  </p:handoutMasterIdLst>
  <p:sldIdLst>
    <p:sldId id="256" r:id="rId3"/>
    <p:sldId id="257" r:id="rId4"/>
    <p:sldId id="259" r:id="rId5"/>
    <p:sldId id="260" r:id="rId6"/>
    <p:sldId id="261" r:id="rId7"/>
    <p:sldId id="262" r:id="rId8"/>
    <p:sldId id="263" r:id="rId9"/>
    <p:sldId id="264" r:id="rId10"/>
    <p:sldId id="266" r:id="rId11"/>
    <p:sldId id="267" r:id="rId12"/>
    <p:sldId id="268" r:id="rId13"/>
    <p:sldId id="269" r:id="rId14"/>
    <p:sldId id="270" r:id="rId15"/>
    <p:sldId id="271" r:id="rId16"/>
    <p:sldId id="272" r:id="rId17"/>
    <p:sldId id="273" r:id="rId18"/>
    <p:sldId id="274" r:id="rId19"/>
    <p:sldId id="275" r:id="rId20"/>
    <p:sldId id="277" r:id="rId21"/>
    <p:sldId id="278" r:id="rId22"/>
    <p:sldId id="279" r:id="rId23"/>
    <p:sldId id="280" r:id="rId24"/>
    <p:sldId id="281" r:id="rId25"/>
    <p:sldId id="282" r:id="rId26"/>
    <p:sldId id="283"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3" r:id="rId45"/>
    <p:sldId id="302" r:id="rId46"/>
    <p:sldId id="304" r:id="rId47"/>
    <p:sldId id="305" r:id="rId48"/>
    <p:sldId id="306" r:id="rId49"/>
    <p:sldId id="307" r:id="rId50"/>
    <p:sldId id="308" r:id="rId51"/>
    <p:sldId id="310" r:id="rId52"/>
    <p:sldId id="309" r:id="rId53"/>
    <p:sldId id="311" r:id="rId54"/>
    <p:sldId id="312" r:id="rId55"/>
    <p:sldId id="313" r:id="rId56"/>
    <p:sldId id="314" r:id="rId57"/>
    <p:sldId id="315" r:id="rId58"/>
    <p:sldId id="316" r:id="rId59"/>
    <p:sldId id="317" r:id="rId60"/>
    <p:sldId id="318" r:id="rId61"/>
    <p:sldId id="319" r:id="rId62"/>
    <p:sldId id="320" r:id="rId63"/>
    <p:sldId id="321" r:id="rId64"/>
    <p:sldId id="322" r:id="rId65"/>
    <p:sldId id="323" r:id="rId66"/>
    <p:sldId id="324" r:id="rId67"/>
    <p:sldId id="325" r:id="rId68"/>
    <p:sldId id="326" r:id="rId69"/>
    <p:sldId id="327" r:id="rId70"/>
    <p:sldId id="328" r:id="rId71"/>
    <p:sldId id="329" r:id="rId72"/>
    <p:sldId id="330" r:id="rId73"/>
    <p:sldId id="331" r:id="rId74"/>
    <p:sldId id="332" r:id="rId75"/>
    <p:sldId id="333" r:id="rId76"/>
    <p:sldId id="334" r:id="rId77"/>
    <p:sldId id="335" r:id="rId78"/>
    <p:sldId id="336" r:id="rId79"/>
    <p:sldId id="337" r:id="rId80"/>
    <p:sldId id="338" r:id="rId81"/>
    <p:sldId id="339" r:id="rId82"/>
    <p:sldId id="340" r:id="rId83"/>
    <p:sldId id="341" r:id="rId84"/>
    <p:sldId id="342" r:id="rId85"/>
    <p:sldId id="343" r:id="rId86"/>
    <p:sldId id="344" r:id="rId87"/>
    <p:sldId id="345" r:id="rId88"/>
    <p:sldId id="346" r:id="rId89"/>
    <p:sldId id="347" r:id="rId90"/>
    <p:sldId id="348" r:id="rId91"/>
    <p:sldId id="349" r:id="rId92"/>
    <p:sldId id="350" r:id="rId93"/>
    <p:sldId id="351" r:id="rId94"/>
    <p:sldId id="352" r:id="rId95"/>
    <p:sldId id="353" r:id="rId96"/>
    <p:sldId id="354" r:id="rId97"/>
    <p:sldId id="355" r:id="rId98"/>
    <p:sldId id="356" r:id="rId99"/>
    <p:sldId id="357" r:id="rId100"/>
    <p:sldId id="358" r:id="rId101"/>
    <p:sldId id="359" r:id="rId102"/>
    <p:sldId id="361" r:id="rId103"/>
    <p:sldId id="360" r:id="rId104"/>
    <p:sldId id="362" r:id="rId105"/>
    <p:sldId id="363" r:id="rId106"/>
    <p:sldId id="364" r:id="rId107"/>
    <p:sldId id="365" r:id="rId108"/>
    <p:sldId id="366" r:id="rId109"/>
    <p:sldId id="367" r:id="rId110"/>
    <p:sldId id="368" r:id="rId111"/>
    <p:sldId id="369" r:id="rId112"/>
    <p:sldId id="370" r:id="rId113"/>
    <p:sldId id="371" r:id="rId114"/>
    <p:sldId id="372" r:id="rId115"/>
    <p:sldId id="373" r:id="rId116"/>
    <p:sldId id="374" r:id="rId117"/>
    <p:sldId id="375" r:id="rId118"/>
    <p:sldId id="376" r:id="rId119"/>
    <p:sldId id="377" r:id="rId120"/>
    <p:sldId id="378" r:id="rId121"/>
    <p:sldId id="379" r:id="rId122"/>
    <p:sldId id="380" r:id="rId123"/>
    <p:sldId id="382" r:id="rId124"/>
    <p:sldId id="383" r:id="rId125"/>
    <p:sldId id="384" r:id="rId126"/>
    <p:sldId id="385" r:id="rId127"/>
    <p:sldId id="386" r:id="rId128"/>
    <p:sldId id="387" r:id="rId129"/>
    <p:sldId id="388" r:id="rId130"/>
    <p:sldId id="389" r:id="rId131"/>
    <p:sldId id="390" r:id="rId132"/>
    <p:sldId id="391" r:id="rId133"/>
    <p:sldId id="392" r:id="rId134"/>
    <p:sldId id="393" r:id="rId135"/>
    <p:sldId id="394" r:id="rId136"/>
    <p:sldId id="395" r:id="rId137"/>
    <p:sldId id="396" r:id="rId138"/>
    <p:sldId id="397" r:id="rId139"/>
    <p:sldId id="398" r:id="rId140"/>
    <p:sldId id="399" r:id="rId141"/>
    <p:sldId id="400" r:id="rId142"/>
    <p:sldId id="403" r:id="rId143"/>
    <p:sldId id="401" r:id="rId144"/>
    <p:sldId id="402" r:id="rId145"/>
    <p:sldId id="404" r:id="rId146"/>
    <p:sldId id="405" r:id="rId147"/>
    <p:sldId id="406" r:id="rId148"/>
    <p:sldId id="407" r:id="rId149"/>
    <p:sldId id="408" r:id="rId150"/>
    <p:sldId id="409" r:id="rId151"/>
    <p:sldId id="410" r:id="rId152"/>
    <p:sldId id="411" r:id="rId153"/>
    <p:sldId id="412" r:id="rId154"/>
    <p:sldId id="413" r:id="rId155"/>
    <p:sldId id="414" r:id="rId156"/>
    <p:sldId id="415" r:id="rId157"/>
    <p:sldId id="416" r:id="rId158"/>
    <p:sldId id="417" r:id="rId159"/>
    <p:sldId id="418" r:id="rId160"/>
    <p:sldId id="419" r:id="rId161"/>
    <p:sldId id="420" r:id="rId162"/>
    <p:sldId id="421" r:id="rId163"/>
  </p:sldIdLst>
  <p:sldSz cx="12192000" cy="6858000"/>
  <p:notesSz cx="6858000" cy="9144000"/>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07CF08-0D70-47E0-B7A6-764AEEC088A6}" v="118" dt="2022-04-10T16:03:16.71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3557" autoAdjust="0"/>
  </p:normalViewPr>
  <p:slideViewPr>
    <p:cSldViewPr snapToGrid="0" showGuides="1">
      <p:cViewPr varScale="1">
        <p:scale>
          <a:sx n="80" d="100"/>
          <a:sy n="80" d="100"/>
        </p:scale>
        <p:origin x="782" y="6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63" Type="http://schemas.openxmlformats.org/officeDocument/2006/relationships/slide" Target="slides/slide61.xml"/><Relationship Id="rId84" Type="http://schemas.openxmlformats.org/officeDocument/2006/relationships/slide" Target="slides/slide82.xml"/><Relationship Id="rId138" Type="http://schemas.openxmlformats.org/officeDocument/2006/relationships/slide" Target="slides/slide136.xml"/><Relationship Id="rId159" Type="http://schemas.openxmlformats.org/officeDocument/2006/relationships/slide" Target="slides/slide157.xml"/><Relationship Id="rId170" Type="http://schemas.microsoft.com/office/2016/11/relationships/changesInfo" Target="changesInfos/changesInfo1.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53" Type="http://schemas.openxmlformats.org/officeDocument/2006/relationships/slide" Target="slides/slide51.xml"/><Relationship Id="rId74" Type="http://schemas.openxmlformats.org/officeDocument/2006/relationships/slide" Target="slides/slide72.xml"/><Relationship Id="rId128" Type="http://schemas.openxmlformats.org/officeDocument/2006/relationships/slide" Target="slides/slide126.xml"/><Relationship Id="rId149" Type="http://schemas.openxmlformats.org/officeDocument/2006/relationships/slide" Target="slides/slide147.xml"/><Relationship Id="rId5" Type="http://schemas.openxmlformats.org/officeDocument/2006/relationships/slide" Target="slides/slide3.xml"/><Relationship Id="rId95" Type="http://schemas.openxmlformats.org/officeDocument/2006/relationships/slide" Target="slides/slide93.xml"/><Relationship Id="rId160" Type="http://schemas.openxmlformats.org/officeDocument/2006/relationships/slide" Target="slides/slide158.xml"/><Relationship Id="rId22" Type="http://schemas.openxmlformats.org/officeDocument/2006/relationships/slide" Target="slides/slide20.xml"/><Relationship Id="rId43" Type="http://schemas.openxmlformats.org/officeDocument/2006/relationships/slide" Target="slides/slide41.xml"/><Relationship Id="rId64" Type="http://schemas.openxmlformats.org/officeDocument/2006/relationships/slide" Target="slides/slide62.xml"/><Relationship Id="rId118" Type="http://schemas.openxmlformats.org/officeDocument/2006/relationships/slide" Target="slides/slide116.xml"/><Relationship Id="rId139" Type="http://schemas.openxmlformats.org/officeDocument/2006/relationships/slide" Target="slides/slide137.xml"/><Relationship Id="rId85" Type="http://schemas.openxmlformats.org/officeDocument/2006/relationships/slide" Target="slides/slide83.xml"/><Relationship Id="rId150" Type="http://schemas.openxmlformats.org/officeDocument/2006/relationships/slide" Target="slides/slide148.xml"/><Relationship Id="rId171" Type="http://schemas.microsoft.com/office/2015/10/relationships/revisionInfo" Target="revisionInfo.xml"/><Relationship Id="rId12" Type="http://schemas.openxmlformats.org/officeDocument/2006/relationships/slide" Target="slides/slide10.xml"/><Relationship Id="rId33" Type="http://schemas.openxmlformats.org/officeDocument/2006/relationships/slide" Target="slides/slide31.xml"/><Relationship Id="rId108" Type="http://schemas.openxmlformats.org/officeDocument/2006/relationships/slide" Target="slides/slide106.xml"/><Relationship Id="rId129" Type="http://schemas.openxmlformats.org/officeDocument/2006/relationships/slide" Target="slides/slide127.xml"/><Relationship Id="rId54" Type="http://schemas.openxmlformats.org/officeDocument/2006/relationships/slide" Target="slides/slide52.xml"/><Relationship Id="rId70" Type="http://schemas.openxmlformats.org/officeDocument/2006/relationships/slide" Target="slides/slide68.xml"/><Relationship Id="rId75" Type="http://schemas.openxmlformats.org/officeDocument/2006/relationships/slide" Target="slides/slide73.xml"/><Relationship Id="rId91" Type="http://schemas.openxmlformats.org/officeDocument/2006/relationships/slide" Target="slides/slide89.xml"/><Relationship Id="rId96" Type="http://schemas.openxmlformats.org/officeDocument/2006/relationships/slide" Target="slides/slide94.xml"/><Relationship Id="rId140" Type="http://schemas.openxmlformats.org/officeDocument/2006/relationships/slide" Target="slides/slide138.xml"/><Relationship Id="rId145" Type="http://schemas.openxmlformats.org/officeDocument/2006/relationships/slide" Target="slides/slide143.xml"/><Relationship Id="rId161" Type="http://schemas.openxmlformats.org/officeDocument/2006/relationships/slide" Target="slides/slide159.xml"/><Relationship Id="rId16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23" Type="http://schemas.openxmlformats.org/officeDocument/2006/relationships/slide" Target="slides/slide21.xml"/><Relationship Id="rId28" Type="http://schemas.openxmlformats.org/officeDocument/2006/relationships/slide" Target="slides/slide26.xml"/><Relationship Id="rId49" Type="http://schemas.openxmlformats.org/officeDocument/2006/relationships/slide" Target="slides/slide47.xml"/><Relationship Id="rId114" Type="http://schemas.openxmlformats.org/officeDocument/2006/relationships/slide" Target="slides/slide112.xml"/><Relationship Id="rId119" Type="http://schemas.openxmlformats.org/officeDocument/2006/relationships/slide" Target="slides/slide117.xml"/><Relationship Id="rId44" Type="http://schemas.openxmlformats.org/officeDocument/2006/relationships/slide" Target="slides/slide42.xml"/><Relationship Id="rId60" Type="http://schemas.openxmlformats.org/officeDocument/2006/relationships/slide" Target="slides/slide58.xml"/><Relationship Id="rId65" Type="http://schemas.openxmlformats.org/officeDocument/2006/relationships/slide" Target="slides/slide63.xml"/><Relationship Id="rId81" Type="http://schemas.openxmlformats.org/officeDocument/2006/relationships/slide" Target="slides/slide79.xml"/><Relationship Id="rId86" Type="http://schemas.openxmlformats.org/officeDocument/2006/relationships/slide" Target="slides/slide84.xml"/><Relationship Id="rId130" Type="http://schemas.openxmlformats.org/officeDocument/2006/relationships/slide" Target="slides/slide128.xml"/><Relationship Id="rId135" Type="http://schemas.openxmlformats.org/officeDocument/2006/relationships/slide" Target="slides/slide133.xml"/><Relationship Id="rId151" Type="http://schemas.openxmlformats.org/officeDocument/2006/relationships/slide" Target="slides/slide149.xml"/><Relationship Id="rId156" Type="http://schemas.openxmlformats.org/officeDocument/2006/relationships/slide" Target="slides/slide154.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167" Type="http://schemas.openxmlformats.org/officeDocument/2006/relationships/viewProps" Target="viewProps.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162" Type="http://schemas.openxmlformats.org/officeDocument/2006/relationships/slide" Target="slides/slide16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slide" Target="slides/slide155.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168"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163" Type="http://schemas.openxmlformats.org/officeDocument/2006/relationships/slide" Target="slides/slide161.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slide" Target="slides/slide156.xml"/><Relationship Id="rId20" Type="http://schemas.openxmlformats.org/officeDocument/2006/relationships/slide" Target="slides/slide18.xml"/><Relationship Id="rId41" Type="http://schemas.openxmlformats.org/officeDocument/2006/relationships/slide" Target="slides/slide39.xml"/><Relationship Id="rId62" Type="http://schemas.openxmlformats.org/officeDocument/2006/relationships/slide" Target="slides/slide60.xml"/><Relationship Id="rId83" Type="http://schemas.openxmlformats.org/officeDocument/2006/relationships/slide" Target="slides/slide81.xml"/><Relationship Id="rId88" Type="http://schemas.openxmlformats.org/officeDocument/2006/relationships/slide" Target="slides/slide86.xml"/><Relationship Id="rId111" Type="http://schemas.openxmlformats.org/officeDocument/2006/relationships/slide" Target="slides/slide109.xml"/><Relationship Id="rId132" Type="http://schemas.openxmlformats.org/officeDocument/2006/relationships/slide" Target="slides/slide130.xml"/><Relationship Id="rId153" Type="http://schemas.openxmlformats.org/officeDocument/2006/relationships/slide" Target="slides/slide151.xml"/><Relationship Id="rId15" Type="http://schemas.openxmlformats.org/officeDocument/2006/relationships/slide" Target="slides/slide13.xml"/><Relationship Id="rId36" Type="http://schemas.openxmlformats.org/officeDocument/2006/relationships/slide" Target="slides/slide34.xml"/><Relationship Id="rId57" Type="http://schemas.openxmlformats.org/officeDocument/2006/relationships/slide" Target="slides/slide55.xml"/><Relationship Id="rId106" Type="http://schemas.openxmlformats.org/officeDocument/2006/relationships/slide" Target="slides/slide104.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52" Type="http://schemas.openxmlformats.org/officeDocument/2006/relationships/slide" Target="slides/slide50.xml"/><Relationship Id="rId73" Type="http://schemas.openxmlformats.org/officeDocument/2006/relationships/slide" Target="slides/slide71.xml"/><Relationship Id="rId78" Type="http://schemas.openxmlformats.org/officeDocument/2006/relationships/slide" Target="slides/slide76.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43" Type="http://schemas.openxmlformats.org/officeDocument/2006/relationships/slide" Target="slides/slide141.xml"/><Relationship Id="rId148" Type="http://schemas.openxmlformats.org/officeDocument/2006/relationships/slide" Target="slides/slide146.xml"/><Relationship Id="rId164" Type="http://schemas.openxmlformats.org/officeDocument/2006/relationships/notesMaster" Target="notesMasters/notesMaster1.xml"/><Relationship Id="rId16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26" Type="http://schemas.openxmlformats.org/officeDocument/2006/relationships/slide" Target="slides/slide24.xml"/><Relationship Id="rId47" Type="http://schemas.openxmlformats.org/officeDocument/2006/relationships/slide" Target="slides/slide45.xml"/><Relationship Id="rId68" Type="http://schemas.openxmlformats.org/officeDocument/2006/relationships/slide" Target="slides/slide66.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54" Type="http://schemas.openxmlformats.org/officeDocument/2006/relationships/slide" Target="slides/slide152.xml"/><Relationship Id="rId16" Type="http://schemas.openxmlformats.org/officeDocument/2006/relationships/slide" Target="slides/slide14.xml"/><Relationship Id="rId37" Type="http://schemas.openxmlformats.org/officeDocument/2006/relationships/slide" Target="slides/slide35.xml"/><Relationship Id="rId58" Type="http://schemas.openxmlformats.org/officeDocument/2006/relationships/slide" Target="slides/slide56.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44" Type="http://schemas.openxmlformats.org/officeDocument/2006/relationships/slide" Target="slides/slide142.xml"/><Relationship Id="rId90" Type="http://schemas.openxmlformats.org/officeDocument/2006/relationships/slide" Target="slides/slide88.xml"/><Relationship Id="rId165" Type="http://schemas.openxmlformats.org/officeDocument/2006/relationships/handoutMaster" Target="handoutMasters/handoutMaster1.xml"/><Relationship Id="rId27" Type="http://schemas.openxmlformats.org/officeDocument/2006/relationships/slide" Target="slides/slide25.xml"/><Relationship Id="rId48" Type="http://schemas.openxmlformats.org/officeDocument/2006/relationships/slide" Target="slides/slide46.xml"/><Relationship Id="rId69" Type="http://schemas.openxmlformats.org/officeDocument/2006/relationships/slide" Target="slides/slide67.xml"/><Relationship Id="rId113" Type="http://schemas.openxmlformats.org/officeDocument/2006/relationships/slide" Target="slides/slide111.xml"/><Relationship Id="rId134" Type="http://schemas.openxmlformats.org/officeDocument/2006/relationships/slide" Target="slides/slide132.xml"/><Relationship Id="rId80" Type="http://schemas.openxmlformats.org/officeDocument/2006/relationships/slide" Target="slides/slide78.xml"/><Relationship Id="rId155" Type="http://schemas.openxmlformats.org/officeDocument/2006/relationships/slide" Target="slides/slide153.xml"/><Relationship Id="rId17" Type="http://schemas.openxmlformats.org/officeDocument/2006/relationships/slide" Target="slides/slide15.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24" Type="http://schemas.openxmlformats.org/officeDocument/2006/relationships/slide" Target="slides/slide12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Weronika Ziętara" userId="7a4308e90e453f52" providerId="LiveId" clId="{D407CF08-0D70-47E0-B7A6-764AEEC088A6}"/>
    <pc:docChg chg="undo custSel addSld delSld modSld addMainMaster modMainMaster">
      <pc:chgData name="Weronika Ziętara" userId="7a4308e90e453f52" providerId="LiveId" clId="{D407CF08-0D70-47E0-B7A6-764AEEC088A6}" dt="2022-04-10T17:03:51.749" v="13498" actId="20577"/>
      <pc:docMkLst>
        <pc:docMk/>
      </pc:docMkLst>
      <pc:sldChg chg="modSp mod">
        <pc:chgData name="Weronika Ziętara" userId="7a4308e90e453f52" providerId="LiveId" clId="{D407CF08-0D70-47E0-B7A6-764AEEC088A6}" dt="2022-04-10T07:26:52.066" v="98" actId="27636"/>
        <pc:sldMkLst>
          <pc:docMk/>
          <pc:sldMk cId="263463358" sldId="256"/>
        </pc:sldMkLst>
        <pc:spChg chg="mod">
          <ac:chgData name="Weronika Ziętara" userId="7a4308e90e453f52" providerId="LiveId" clId="{D407CF08-0D70-47E0-B7A6-764AEEC088A6}" dt="2022-04-10T07:26:33.375" v="61" actId="20577"/>
          <ac:spMkLst>
            <pc:docMk/>
            <pc:sldMk cId="263463358" sldId="256"/>
            <ac:spMk id="2" creationId="{BE36F945-BA35-475A-B8AE-88F931C16D9E}"/>
          </ac:spMkLst>
        </pc:spChg>
        <pc:spChg chg="mod">
          <ac:chgData name="Weronika Ziętara" userId="7a4308e90e453f52" providerId="LiveId" clId="{D407CF08-0D70-47E0-B7A6-764AEEC088A6}" dt="2022-04-10T07:26:52.066" v="98" actId="27636"/>
          <ac:spMkLst>
            <pc:docMk/>
            <pc:sldMk cId="263463358" sldId="256"/>
            <ac:spMk id="3" creationId="{A7856BBF-6440-4020-AC18-BEB847113B3C}"/>
          </ac:spMkLst>
        </pc:spChg>
      </pc:sldChg>
      <pc:sldChg chg="new del">
        <pc:chgData name="Weronika Ziętara" userId="7a4308e90e453f52" providerId="LiveId" clId="{D407CF08-0D70-47E0-B7A6-764AEEC088A6}" dt="2022-04-10T07:27:04.045" v="100" actId="2696"/>
        <pc:sldMkLst>
          <pc:docMk/>
          <pc:sldMk cId="986423067" sldId="257"/>
        </pc:sldMkLst>
      </pc:sldChg>
      <pc:sldChg chg="addSp modSp add mod">
        <pc:chgData name="Weronika Ziętara" userId="7a4308e90e453f52" providerId="LiveId" clId="{D407CF08-0D70-47E0-B7A6-764AEEC088A6}" dt="2022-04-10T07:31:31.127" v="233" actId="27636"/>
        <pc:sldMkLst>
          <pc:docMk/>
          <pc:sldMk cId="2984546200" sldId="257"/>
        </pc:sldMkLst>
        <pc:spChg chg="mod">
          <ac:chgData name="Weronika Ziętara" userId="7a4308e90e453f52" providerId="LiveId" clId="{D407CF08-0D70-47E0-B7A6-764AEEC088A6}" dt="2022-04-10T07:31:31.127" v="233" actId="27636"/>
          <ac:spMkLst>
            <pc:docMk/>
            <pc:sldMk cId="2984546200" sldId="257"/>
            <ac:spMk id="2" creationId="{BE36F945-BA35-475A-B8AE-88F931C16D9E}"/>
          </ac:spMkLst>
        </pc:spChg>
        <pc:spChg chg="mod">
          <ac:chgData name="Weronika Ziętara" userId="7a4308e90e453f52" providerId="LiveId" clId="{D407CF08-0D70-47E0-B7A6-764AEEC088A6}" dt="2022-04-10T07:27:15.215" v="105" actId="27636"/>
          <ac:spMkLst>
            <pc:docMk/>
            <pc:sldMk cId="2984546200" sldId="257"/>
            <ac:spMk id="3" creationId="{A7856BBF-6440-4020-AC18-BEB847113B3C}"/>
          </ac:spMkLst>
        </pc:spChg>
        <pc:spChg chg="add mod">
          <ac:chgData name="Weronika Ziętara" userId="7a4308e90e453f52" providerId="LiveId" clId="{D407CF08-0D70-47E0-B7A6-764AEEC088A6}" dt="2022-04-10T07:30:55.782" v="228" actId="20577"/>
          <ac:spMkLst>
            <pc:docMk/>
            <pc:sldMk cId="2984546200" sldId="257"/>
            <ac:spMk id="4" creationId="{712E790D-E2F9-47DE-B587-C564A28386F9}"/>
          </ac:spMkLst>
        </pc:spChg>
      </pc:sldChg>
      <pc:sldChg chg="modSp add del mod">
        <pc:chgData name="Weronika Ziętara" userId="7a4308e90e453f52" providerId="LiveId" clId="{D407CF08-0D70-47E0-B7A6-764AEEC088A6}" dt="2022-04-10T07:35:44.455" v="370" actId="2696"/>
        <pc:sldMkLst>
          <pc:docMk/>
          <pc:sldMk cId="612595322" sldId="258"/>
        </pc:sldMkLst>
        <pc:spChg chg="mod">
          <ac:chgData name="Weronika Ziętara" userId="7a4308e90e453f52" providerId="LiveId" clId="{D407CF08-0D70-47E0-B7A6-764AEEC088A6}" dt="2022-04-10T07:35:18.086" v="368" actId="14100"/>
          <ac:spMkLst>
            <pc:docMk/>
            <pc:sldMk cId="612595322" sldId="258"/>
            <ac:spMk id="2" creationId="{BE36F945-BA35-475A-B8AE-88F931C16D9E}"/>
          </ac:spMkLst>
        </pc:spChg>
      </pc:sldChg>
      <pc:sldChg chg="addSp delSp modSp add mod setBg modClrScheme chgLayout">
        <pc:chgData name="Weronika Ziętara" userId="7a4308e90e453f52" providerId="LiveId" clId="{D407CF08-0D70-47E0-B7A6-764AEEC088A6}" dt="2022-04-10T07:56:58.938" v="1966" actId="1076"/>
        <pc:sldMkLst>
          <pc:docMk/>
          <pc:sldMk cId="3931602405" sldId="259"/>
        </pc:sldMkLst>
        <pc:spChg chg="del mod">
          <ac:chgData name="Weronika Ziętara" userId="7a4308e90e453f52" providerId="LiveId" clId="{D407CF08-0D70-47E0-B7A6-764AEEC088A6}" dt="2022-04-10T07:39:44.622" v="383" actId="700"/>
          <ac:spMkLst>
            <pc:docMk/>
            <pc:sldMk cId="3931602405" sldId="259"/>
            <ac:spMk id="2" creationId="{BE36F945-BA35-475A-B8AE-88F931C16D9E}"/>
          </ac:spMkLst>
        </pc:spChg>
        <pc:spChg chg="mod ord">
          <ac:chgData name="Weronika Ziętara" userId="7a4308e90e453f52" providerId="LiveId" clId="{D407CF08-0D70-47E0-B7A6-764AEEC088A6}" dt="2022-04-10T07:39:44.622" v="383" actId="700"/>
          <ac:spMkLst>
            <pc:docMk/>
            <pc:sldMk cId="3931602405" sldId="259"/>
            <ac:spMk id="3" creationId="{A7856BBF-6440-4020-AC18-BEB847113B3C}"/>
          </ac:spMkLst>
        </pc:spChg>
        <pc:spChg chg="add mod">
          <ac:chgData name="Weronika Ziętara" userId="7a4308e90e453f52" providerId="LiveId" clId="{D407CF08-0D70-47E0-B7A6-764AEEC088A6}" dt="2022-04-10T07:56:58.938" v="1966" actId="1076"/>
          <ac:spMkLst>
            <pc:docMk/>
            <pc:sldMk cId="3931602405" sldId="259"/>
            <ac:spMk id="4" creationId="{8E48EE35-E5C3-4E9A-BED1-CBCF3627A920}"/>
          </ac:spMkLst>
        </pc:spChg>
        <pc:spChg chg="mod ord">
          <ac:chgData name="Weronika Ziętara" userId="7a4308e90e453f52" providerId="LiveId" clId="{D407CF08-0D70-47E0-B7A6-764AEEC088A6}" dt="2022-04-10T07:39:44.622" v="383" actId="700"/>
          <ac:spMkLst>
            <pc:docMk/>
            <pc:sldMk cId="3931602405" sldId="259"/>
            <ac:spMk id="5" creationId="{FFFCB4A9-C9DF-4F2D-9461-E9FD2076590C}"/>
          </ac:spMkLst>
        </pc:spChg>
        <pc:spChg chg="add del">
          <ac:chgData name="Weronika Ziętara" userId="7a4308e90e453f52" providerId="LiveId" clId="{D407CF08-0D70-47E0-B7A6-764AEEC088A6}" dt="2022-04-10T07:52:14.180" v="1645" actId="11529"/>
          <ac:spMkLst>
            <pc:docMk/>
            <pc:sldMk cId="3931602405" sldId="259"/>
            <ac:spMk id="6" creationId="{671E9019-56CB-4B75-AB34-7A9BF2F7B316}"/>
          </ac:spMkLst>
        </pc:spChg>
      </pc:sldChg>
      <pc:sldChg chg="addSp delSp modSp add mod">
        <pc:chgData name="Weronika Ziętara" userId="7a4308e90e453f52" providerId="LiveId" clId="{D407CF08-0D70-47E0-B7A6-764AEEC088A6}" dt="2022-04-10T09:17:48.562" v="5661" actId="20577"/>
        <pc:sldMkLst>
          <pc:docMk/>
          <pc:sldMk cId="591230935" sldId="260"/>
        </pc:sldMkLst>
        <pc:spChg chg="add del">
          <ac:chgData name="Weronika Ziętara" userId="7a4308e90e453f52" providerId="LiveId" clId="{D407CF08-0D70-47E0-B7A6-764AEEC088A6}" dt="2022-04-10T07:51:44.348" v="1639" actId="11529"/>
          <ac:spMkLst>
            <pc:docMk/>
            <pc:sldMk cId="591230935" sldId="260"/>
            <ac:spMk id="2" creationId="{C4186AD6-8433-4A12-B41B-94220A34B092}"/>
          </ac:spMkLst>
        </pc:spChg>
        <pc:spChg chg="mod">
          <ac:chgData name="Weronika Ziętara" userId="7a4308e90e453f52" providerId="LiveId" clId="{D407CF08-0D70-47E0-B7A6-764AEEC088A6}" dt="2022-04-10T09:17:48.562" v="5661" actId="20577"/>
          <ac:spMkLst>
            <pc:docMk/>
            <pc:sldMk cId="591230935" sldId="260"/>
            <ac:spMk id="4" creationId="{8E48EE35-E5C3-4E9A-BED1-CBCF3627A920}"/>
          </ac:spMkLst>
        </pc:spChg>
        <pc:spChg chg="add del mod">
          <ac:chgData name="Weronika Ziętara" userId="7a4308e90e453f52" providerId="LiveId" clId="{D407CF08-0D70-47E0-B7A6-764AEEC088A6}" dt="2022-04-10T07:53:14.339" v="1670" actId="11529"/>
          <ac:spMkLst>
            <pc:docMk/>
            <pc:sldMk cId="591230935" sldId="260"/>
            <ac:spMk id="6" creationId="{BA08B74D-5947-4423-B211-7298CBE13517}"/>
          </ac:spMkLst>
        </pc:spChg>
      </pc:sldChg>
      <pc:sldChg chg="modSp mod">
        <pc:chgData name="Weronika Ziętara" userId="7a4308e90e453f52" providerId="LiveId" clId="{D407CF08-0D70-47E0-B7A6-764AEEC088A6}" dt="2022-04-10T07:56:23.152" v="1964" actId="20577"/>
        <pc:sldMkLst>
          <pc:docMk/>
          <pc:sldMk cId="3542970904" sldId="261"/>
        </pc:sldMkLst>
        <pc:spChg chg="mod">
          <ac:chgData name="Weronika Ziętara" userId="7a4308e90e453f52" providerId="LiveId" clId="{D407CF08-0D70-47E0-B7A6-764AEEC088A6}" dt="2022-04-10T07:56:23.152" v="1964" actId="20577"/>
          <ac:spMkLst>
            <pc:docMk/>
            <pc:sldMk cId="3542970904" sldId="261"/>
            <ac:spMk id="2" creationId="{BE36F945-BA35-475A-B8AE-88F931C16D9E}"/>
          </ac:spMkLst>
        </pc:spChg>
      </pc:sldChg>
      <pc:sldChg chg="modSp mod">
        <pc:chgData name="Weronika Ziętara" userId="7a4308e90e453f52" providerId="LiveId" clId="{D407CF08-0D70-47E0-B7A6-764AEEC088A6}" dt="2022-04-10T08:00:38.306" v="2034" actId="2711"/>
        <pc:sldMkLst>
          <pc:docMk/>
          <pc:sldMk cId="1831023226" sldId="262"/>
        </pc:sldMkLst>
        <pc:spChg chg="mod">
          <ac:chgData name="Weronika Ziętara" userId="7a4308e90e453f52" providerId="LiveId" clId="{D407CF08-0D70-47E0-B7A6-764AEEC088A6}" dt="2022-04-10T08:00:38.306" v="2034" actId="2711"/>
          <ac:spMkLst>
            <pc:docMk/>
            <pc:sldMk cId="1831023226" sldId="262"/>
            <ac:spMk id="4" creationId="{8E48EE35-E5C3-4E9A-BED1-CBCF3627A920}"/>
          </ac:spMkLst>
        </pc:spChg>
      </pc:sldChg>
      <pc:sldChg chg="modSp add mod">
        <pc:chgData name="Weronika Ziętara" userId="7a4308e90e453f52" providerId="LiveId" clId="{D407CF08-0D70-47E0-B7A6-764AEEC088A6}" dt="2022-04-10T08:04:06.077" v="2164" actId="20577"/>
        <pc:sldMkLst>
          <pc:docMk/>
          <pc:sldMk cId="2823364935" sldId="263"/>
        </pc:sldMkLst>
        <pc:spChg chg="mod">
          <ac:chgData name="Weronika Ziętara" userId="7a4308e90e453f52" providerId="LiveId" clId="{D407CF08-0D70-47E0-B7A6-764AEEC088A6}" dt="2022-04-10T08:04:06.077" v="2164" actId="20577"/>
          <ac:spMkLst>
            <pc:docMk/>
            <pc:sldMk cId="2823364935" sldId="263"/>
            <ac:spMk id="4" creationId="{8E48EE35-E5C3-4E9A-BED1-CBCF3627A920}"/>
          </ac:spMkLst>
        </pc:spChg>
      </pc:sldChg>
      <pc:sldChg chg="modSp add mod">
        <pc:chgData name="Weronika Ziętara" userId="7a4308e90e453f52" providerId="LiveId" clId="{D407CF08-0D70-47E0-B7A6-764AEEC088A6}" dt="2022-04-10T08:04:12.042" v="2165" actId="20577"/>
        <pc:sldMkLst>
          <pc:docMk/>
          <pc:sldMk cId="2650487126" sldId="264"/>
        </pc:sldMkLst>
        <pc:spChg chg="mod">
          <ac:chgData name="Weronika Ziętara" userId="7a4308e90e453f52" providerId="LiveId" clId="{D407CF08-0D70-47E0-B7A6-764AEEC088A6}" dt="2022-04-10T08:04:12.042" v="2165" actId="20577"/>
          <ac:spMkLst>
            <pc:docMk/>
            <pc:sldMk cId="2650487126" sldId="264"/>
            <ac:spMk id="4" creationId="{8E48EE35-E5C3-4E9A-BED1-CBCF3627A920}"/>
          </ac:spMkLst>
        </pc:spChg>
      </pc:sldChg>
      <pc:sldChg chg="modSp add del mod">
        <pc:chgData name="Weronika Ziętara" userId="7a4308e90e453f52" providerId="LiveId" clId="{D407CF08-0D70-47E0-B7A6-764AEEC088A6}" dt="2022-04-10T08:05:11.919" v="2170" actId="2696"/>
        <pc:sldMkLst>
          <pc:docMk/>
          <pc:sldMk cId="1590807847" sldId="265"/>
        </pc:sldMkLst>
        <pc:spChg chg="mod">
          <ac:chgData name="Weronika Ziętara" userId="7a4308e90e453f52" providerId="LiveId" clId="{D407CF08-0D70-47E0-B7A6-764AEEC088A6}" dt="2022-04-10T08:04:57.081" v="2168" actId="20577"/>
          <ac:spMkLst>
            <pc:docMk/>
            <pc:sldMk cId="1590807847" sldId="265"/>
            <ac:spMk id="4" creationId="{8E48EE35-E5C3-4E9A-BED1-CBCF3627A920}"/>
          </ac:spMkLst>
        </pc:spChg>
      </pc:sldChg>
      <pc:sldChg chg="modSp add mod">
        <pc:chgData name="Weronika Ziętara" userId="7a4308e90e453f52" providerId="LiveId" clId="{D407CF08-0D70-47E0-B7A6-764AEEC088A6}" dt="2022-04-10T16:07:31.341" v="13468" actId="255"/>
        <pc:sldMkLst>
          <pc:docMk/>
          <pc:sldMk cId="4071413096" sldId="266"/>
        </pc:sldMkLst>
        <pc:spChg chg="mod">
          <ac:chgData name="Weronika Ziętara" userId="7a4308e90e453f52" providerId="LiveId" clId="{D407CF08-0D70-47E0-B7A6-764AEEC088A6}" dt="2022-04-10T16:07:31.341" v="13468" actId="255"/>
          <ac:spMkLst>
            <pc:docMk/>
            <pc:sldMk cId="4071413096" sldId="266"/>
            <ac:spMk id="4" creationId="{8E48EE35-E5C3-4E9A-BED1-CBCF3627A920}"/>
          </ac:spMkLst>
        </pc:spChg>
      </pc:sldChg>
      <pc:sldChg chg="modSp mod">
        <pc:chgData name="Weronika Ziętara" userId="7a4308e90e453f52" providerId="LiveId" clId="{D407CF08-0D70-47E0-B7A6-764AEEC088A6}" dt="2022-04-10T08:13:51.084" v="2984" actId="20577"/>
        <pc:sldMkLst>
          <pc:docMk/>
          <pc:sldMk cId="749197366" sldId="267"/>
        </pc:sldMkLst>
        <pc:spChg chg="mod">
          <ac:chgData name="Weronika Ziętara" userId="7a4308e90e453f52" providerId="LiveId" clId="{D407CF08-0D70-47E0-B7A6-764AEEC088A6}" dt="2022-04-10T08:13:51.084" v="2984" actId="20577"/>
          <ac:spMkLst>
            <pc:docMk/>
            <pc:sldMk cId="749197366" sldId="267"/>
            <ac:spMk id="2" creationId="{BE36F945-BA35-475A-B8AE-88F931C16D9E}"/>
          </ac:spMkLst>
        </pc:spChg>
      </pc:sldChg>
      <pc:sldChg chg="addSp delSp modSp mod">
        <pc:chgData name="Weronika Ziętara" userId="7a4308e90e453f52" providerId="LiveId" clId="{D407CF08-0D70-47E0-B7A6-764AEEC088A6}" dt="2022-04-10T16:07:57.114" v="13471" actId="1076"/>
        <pc:sldMkLst>
          <pc:docMk/>
          <pc:sldMk cId="3732514947" sldId="268"/>
        </pc:sldMkLst>
        <pc:spChg chg="add del mod">
          <ac:chgData name="Weronika Ziętara" userId="7a4308e90e453f52" providerId="LiveId" clId="{D407CF08-0D70-47E0-B7A6-764AEEC088A6}" dt="2022-04-10T16:07:57.114" v="13471" actId="1076"/>
          <ac:spMkLst>
            <pc:docMk/>
            <pc:sldMk cId="3732514947" sldId="268"/>
            <ac:spMk id="4" creationId="{8E48EE35-E5C3-4E9A-BED1-CBCF3627A920}"/>
          </ac:spMkLst>
        </pc:spChg>
      </pc:sldChg>
      <pc:sldChg chg="modSp add mod">
        <pc:chgData name="Weronika Ziętara" userId="7a4308e90e453f52" providerId="LiveId" clId="{D407CF08-0D70-47E0-B7A6-764AEEC088A6}" dt="2022-04-10T08:16:07.383" v="2997" actId="20577"/>
        <pc:sldMkLst>
          <pc:docMk/>
          <pc:sldMk cId="2798738475" sldId="269"/>
        </pc:sldMkLst>
        <pc:spChg chg="mod">
          <ac:chgData name="Weronika Ziętara" userId="7a4308e90e453f52" providerId="LiveId" clId="{D407CF08-0D70-47E0-B7A6-764AEEC088A6}" dt="2022-04-10T08:16:07.383" v="2997" actId="20577"/>
          <ac:spMkLst>
            <pc:docMk/>
            <pc:sldMk cId="2798738475" sldId="269"/>
            <ac:spMk id="4" creationId="{8E48EE35-E5C3-4E9A-BED1-CBCF3627A920}"/>
          </ac:spMkLst>
        </pc:spChg>
      </pc:sldChg>
      <pc:sldChg chg="modSp mod">
        <pc:chgData name="Weronika Ziętara" userId="7a4308e90e453f52" providerId="LiveId" clId="{D407CF08-0D70-47E0-B7A6-764AEEC088A6}" dt="2022-04-10T16:08:15.901" v="13473" actId="1076"/>
        <pc:sldMkLst>
          <pc:docMk/>
          <pc:sldMk cId="626448516" sldId="270"/>
        </pc:sldMkLst>
        <pc:spChg chg="mod">
          <ac:chgData name="Weronika Ziętara" userId="7a4308e90e453f52" providerId="LiveId" clId="{D407CF08-0D70-47E0-B7A6-764AEEC088A6}" dt="2022-04-10T16:08:15.901" v="13473" actId="1076"/>
          <ac:spMkLst>
            <pc:docMk/>
            <pc:sldMk cId="626448516" sldId="270"/>
            <ac:spMk id="4" creationId="{8E48EE35-E5C3-4E9A-BED1-CBCF3627A920}"/>
          </ac:spMkLst>
        </pc:spChg>
      </pc:sldChg>
      <pc:sldChg chg="modSp add del mod">
        <pc:chgData name="Weronika Ziętara" userId="7a4308e90e453f52" providerId="LiveId" clId="{D407CF08-0D70-47E0-B7A6-764AEEC088A6}" dt="2022-04-10T08:16:57.171" v="3002" actId="2696"/>
        <pc:sldMkLst>
          <pc:docMk/>
          <pc:sldMk cId="4003668193" sldId="270"/>
        </pc:sldMkLst>
        <pc:spChg chg="mod">
          <ac:chgData name="Weronika Ziętara" userId="7a4308e90e453f52" providerId="LiveId" clId="{D407CF08-0D70-47E0-B7A6-764AEEC088A6}" dt="2022-04-10T08:16:41.464" v="3000"/>
          <ac:spMkLst>
            <pc:docMk/>
            <pc:sldMk cId="4003668193" sldId="270"/>
            <ac:spMk id="4" creationId="{8E48EE35-E5C3-4E9A-BED1-CBCF3627A920}"/>
          </ac:spMkLst>
        </pc:spChg>
      </pc:sldChg>
      <pc:sldChg chg="add del">
        <pc:chgData name="Weronika Ziętara" userId="7a4308e90e453f52" providerId="LiveId" clId="{D407CF08-0D70-47E0-B7A6-764AEEC088A6}" dt="2022-04-10T08:17:01.201" v="3003" actId="2696"/>
        <pc:sldMkLst>
          <pc:docMk/>
          <pc:sldMk cId="1590797736" sldId="271"/>
        </pc:sldMkLst>
      </pc:sldChg>
      <pc:sldChg chg="modSp mod">
        <pc:chgData name="Weronika Ziętara" userId="7a4308e90e453f52" providerId="LiveId" clId="{D407CF08-0D70-47E0-B7A6-764AEEC088A6}" dt="2022-04-10T08:21:39.860" v="3465" actId="20577"/>
        <pc:sldMkLst>
          <pc:docMk/>
          <pc:sldMk cId="3565062207" sldId="271"/>
        </pc:sldMkLst>
        <pc:spChg chg="mod">
          <ac:chgData name="Weronika Ziętara" userId="7a4308e90e453f52" providerId="LiveId" clId="{D407CF08-0D70-47E0-B7A6-764AEEC088A6}" dt="2022-04-10T08:21:39.860" v="3465" actId="20577"/>
          <ac:spMkLst>
            <pc:docMk/>
            <pc:sldMk cId="3565062207" sldId="271"/>
            <ac:spMk id="2" creationId="{BE36F945-BA35-475A-B8AE-88F931C16D9E}"/>
          </ac:spMkLst>
        </pc:spChg>
      </pc:sldChg>
      <pc:sldChg chg="modSp mod">
        <pc:chgData name="Weronika Ziętara" userId="7a4308e90e453f52" providerId="LiveId" clId="{D407CF08-0D70-47E0-B7A6-764AEEC088A6}" dt="2022-04-10T08:22:50.673" v="3472" actId="1076"/>
        <pc:sldMkLst>
          <pc:docMk/>
          <pc:sldMk cId="3095871254" sldId="272"/>
        </pc:sldMkLst>
        <pc:spChg chg="mod">
          <ac:chgData name="Weronika Ziętara" userId="7a4308e90e453f52" providerId="LiveId" clId="{D407CF08-0D70-47E0-B7A6-764AEEC088A6}" dt="2022-04-10T08:22:50.673" v="3472" actId="1076"/>
          <ac:spMkLst>
            <pc:docMk/>
            <pc:sldMk cId="3095871254" sldId="272"/>
            <ac:spMk id="4" creationId="{8E48EE35-E5C3-4E9A-BED1-CBCF3627A920}"/>
          </ac:spMkLst>
        </pc:spChg>
      </pc:sldChg>
      <pc:sldChg chg="modSp add mod">
        <pc:chgData name="Weronika Ziętara" userId="7a4308e90e453f52" providerId="LiveId" clId="{D407CF08-0D70-47E0-B7A6-764AEEC088A6}" dt="2022-04-10T08:25:47.395" v="3514" actId="115"/>
        <pc:sldMkLst>
          <pc:docMk/>
          <pc:sldMk cId="3210717503" sldId="273"/>
        </pc:sldMkLst>
        <pc:spChg chg="mod">
          <ac:chgData name="Weronika Ziętara" userId="7a4308e90e453f52" providerId="LiveId" clId="{D407CF08-0D70-47E0-B7A6-764AEEC088A6}" dt="2022-04-10T08:25:47.395" v="3514" actId="115"/>
          <ac:spMkLst>
            <pc:docMk/>
            <pc:sldMk cId="3210717503" sldId="273"/>
            <ac:spMk id="4" creationId="{8E48EE35-E5C3-4E9A-BED1-CBCF3627A920}"/>
          </ac:spMkLst>
        </pc:spChg>
      </pc:sldChg>
      <pc:sldChg chg="addSp delSp modSp add mod">
        <pc:chgData name="Weronika Ziętara" userId="7a4308e90e453f52" providerId="LiveId" clId="{D407CF08-0D70-47E0-B7A6-764AEEC088A6}" dt="2022-04-10T08:39:48.995" v="3684" actId="20577"/>
        <pc:sldMkLst>
          <pc:docMk/>
          <pc:sldMk cId="71579235" sldId="274"/>
        </pc:sldMkLst>
        <pc:spChg chg="mod">
          <ac:chgData name="Weronika Ziętara" userId="7a4308e90e453f52" providerId="LiveId" clId="{D407CF08-0D70-47E0-B7A6-764AEEC088A6}" dt="2022-04-10T08:39:48.995" v="3684" actId="20577"/>
          <ac:spMkLst>
            <pc:docMk/>
            <pc:sldMk cId="71579235" sldId="274"/>
            <ac:spMk id="4" creationId="{8E48EE35-E5C3-4E9A-BED1-CBCF3627A920}"/>
          </ac:spMkLst>
        </pc:spChg>
        <pc:picChg chg="add del">
          <ac:chgData name="Weronika Ziętara" userId="7a4308e90e453f52" providerId="LiveId" clId="{D407CF08-0D70-47E0-B7A6-764AEEC088A6}" dt="2022-04-10T08:29:13.411" v="3682" actId="22"/>
          <ac:picMkLst>
            <pc:docMk/>
            <pc:sldMk cId="71579235" sldId="274"/>
            <ac:picMk id="6" creationId="{53C4FDB7-1270-41B3-BF51-2E5FE364DE2E}"/>
          </ac:picMkLst>
        </pc:picChg>
      </pc:sldChg>
      <pc:sldChg chg="modSp add mod">
        <pc:chgData name="Weronika Ziętara" userId="7a4308e90e453f52" providerId="LiveId" clId="{D407CF08-0D70-47E0-B7A6-764AEEC088A6}" dt="2022-04-10T08:40:31.316" v="3689" actId="115"/>
        <pc:sldMkLst>
          <pc:docMk/>
          <pc:sldMk cId="4276680897" sldId="275"/>
        </pc:sldMkLst>
        <pc:spChg chg="mod">
          <ac:chgData name="Weronika Ziętara" userId="7a4308e90e453f52" providerId="LiveId" clId="{D407CF08-0D70-47E0-B7A6-764AEEC088A6}" dt="2022-04-10T08:40:31.316" v="3689" actId="115"/>
          <ac:spMkLst>
            <pc:docMk/>
            <pc:sldMk cId="4276680897" sldId="275"/>
            <ac:spMk id="4" creationId="{8E48EE35-E5C3-4E9A-BED1-CBCF3627A920}"/>
          </ac:spMkLst>
        </pc:spChg>
      </pc:sldChg>
      <pc:sldChg chg="add del">
        <pc:chgData name="Weronika Ziętara" userId="7a4308e90e453f52" providerId="LiveId" clId="{D407CF08-0D70-47E0-B7A6-764AEEC088A6}" dt="2022-04-10T16:08:47.643" v="13474" actId="2696"/>
        <pc:sldMkLst>
          <pc:docMk/>
          <pc:sldMk cId="2019936517" sldId="276"/>
        </pc:sldMkLst>
      </pc:sldChg>
      <pc:sldChg chg="modSp add mod">
        <pc:chgData name="Weronika Ziętara" userId="7a4308e90e453f52" providerId="LiveId" clId="{D407CF08-0D70-47E0-B7A6-764AEEC088A6}" dt="2022-04-10T08:41:28.431" v="3708" actId="115"/>
        <pc:sldMkLst>
          <pc:docMk/>
          <pc:sldMk cId="981392225" sldId="277"/>
        </pc:sldMkLst>
        <pc:spChg chg="mod">
          <ac:chgData name="Weronika Ziętara" userId="7a4308e90e453f52" providerId="LiveId" clId="{D407CF08-0D70-47E0-B7A6-764AEEC088A6}" dt="2022-04-10T08:41:28.431" v="3708" actId="115"/>
          <ac:spMkLst>
            <pc:docMk/>
            <pc:sldMk cId="981392225" sldId="277"/>
            <ac:spMk id="4" creationId="{8E48EE35-E5C3-4E9A-BED1-CBCF3627A920}"/>
          </ac:spMkLst>
        </pc:spChg>
      </pc:sldChg>
      <pc:sldChg chg="modSp mod">
        <pc:chgData name="Weronika Ziętara" userId="7a4308e90e453f52" providerId="LiveId" clId="{D407CF08-0D70-47E0-B7A6-764AEEC088A6}" dt="2022-04-10T08:50:31.785" v="4095" actId="20577"/>
        <pc:sldMkLst>
          <pc:docMk/>
          <pc:sldMk cId="4201714542" sldId="278"/>
        </pc:sldMkLst>
        <pc:spChg chg="mod">
          <ac:chgData name="Weronika Ziętara" userId="7a4308e90e453f52" providerId="LiveId" clId="{D407CF08-0D70-47E0-B7A6-764AEEC088A6}" dt="2022-04-10T08:50:31.785" v="4095" actId="20577"/>
          <ac:spMkLst>
            <pc:docMk/>
            <pc:sldMk cId="4201714542" sldId="278"/>
            <ac:spMk id="2" creationId="{BE36F945-BA35-475A-B8AE-88F931C16D9E}"/>
          </ac:spMkLst>
        </pc:spChg>
      </pc:sldChg>
      <pc:sldChg chg="modSp mod">
        <pc:chgData name="Weronika Ziętara" userId="7a4308e90e453f52" providerId="LiveId" clId="{D407CF08-0D70-47E0-B7A6-764AEEC088A6}" dt="2022-04-10T08:45:09.047" v="3761" actId="20577"/>
        <pc:sldMkLst>
          <pc:docMk/>
          <pc:sldMk cId="2650304787" sldId="279"/>
        </pc:sldMkLst>
        <pc:spChg chg="mod">
          <ac:chgData name="Weronika Ziętara" userId="7a4308e90e453f52" providerId="LiveId" clId="{D407CF08-0D70-47E0-B7A6-764AEEC088A6}" dt="2022-04-10T08:45:09.047" v="3761" actId="20577"/>
          <ac:spMkLst>
            <pc:docMk/>
            <pc:sldMk cId="2650304787" sldId="279"/>
            <ac:spMk id="4" creationId="{8E48EE35-E5C3-4E9A-BED1-CBCF3627A920}"/>
          </ac:spMkLst>
        </pc:spChg>
      </pc:sldChg>
      <pc:sldChg chg="addSp delSp modSp add mod">
        <pc:chgData name="Weronika Ziętara" userId="7a4308e90e453f52" providerId="LiveId" clId="{D407CF08-0D70-47E0-B7A6-764AEEC088A6}" dt="2022-04-10T08:46:22.978" v="3768" actId="22"/>
        <pc:sldMkLst>
          <pc:docMk/>
          <pc:sldMk cId="2294795344" sldId="280"/>
        </pc:sldMkLst>
        <pc:spChg chg="mod">
          <ac:chgData name="Weronika Ziętara" userId="7a4308e90e453f52" providerId="LiveId" clId="{D407CF08-0D70-47E0-B7A6-764AEEC088A6}" dt="2022-04-10T08:45:52.066" v="3766" actId="20577"/>
          <ac:spMkLst>
            <pc:docMk/>
            <pc:sldMk cId="2294795344" sldId="280"/>
            <ac:spMk id="4" creationId="{8E48EE35-E5C3-4E9A-BED1-CBCF3627A920}"/>
          </ac:spMkLst>
        </pc:spChg>
        <pc:spChg chg="add del">
          <ac:chgData name="Weronika Ziętara" userId="7a4308e90e453f52" providerId="LiveId" clId="{D407CF08-0D70-47E0-B7A6-764AEEC088A6}" dt="2022-04-10T08:46:22.978" v="3768" actId="22"/>
          <ac:spMkLst>
            <pc:docMk/>
            <pc:sldMk cId="2294795344" sldId="280"/>
            <ac:spMk id="8" creationId="{8F1EC1D8-4FF0-4C9F-B2AB-BF579A79A7ED}"/>
          </ac:spMkLst>
        </pc:spChg>
      </pc:sldChg>
      <pc:sldChg chg="modSp mod">
        <pc:chgData name="Weronika Ziętara" userId="7a4308e90e453f52" providerId="LiveId" clId="{D407CF08-0D70-47E0-B7A6-764AEEC088A6}" dt="2022-04-10T16:09:12.449" v="13475" actId="255"/>
        <pc:sldMkLst>
          <pc:docMk/>
          <pc:sldMk cId="2016597375" sldId="281"/>
        </pc:sldMkLst>
        <pc:spChg chg="mod">
          <ac:chgData name="Weronika Ziętara" userId="7a4308e90e453f52" providerId="LiveId" clId="{D407CF08-0D70-47E0-B7A6-764AEEC088A6}" dt="2022-04-10T16:09:12.449" v="13475" actId="255"/>
          <ac:spMkLst>
            <pc:docMk/>
            <pc:sldMk cId="2016597375" sldId="281"/>
            <ac:spMk id="4" creationId="{8E48EE35-E5C3-4E9A-BED1-CBCF3627A920}"/>
          </ac:spMkLst>
        </pc:spChg>
      </pc:sldChg>
      <pc:sldChg chg="modSp mod">
        <pc:chgData name="Weronika Ziętara" userId="7a4308e90e453f52" providerId="LiveId" clId="{D407CF08-0D70-47E0-B7A6-764AEEC088A6}" dt="2022-04-10T08:50:56.722" v="4110" actId="20577"/>
        <pc:sldMkLst>
          <pc:docMk/>
          <pc:sldMk cId="2573637703" sldId="282"/>
        </pc:sldMkLst>
        <pc:spChg chg="mod">
          <ac:chgData name="Weronika Ziętara" userId="7a4308e90e453f52" providerId="LiveId" clId="{D407CF08-0D70-47E0-B7A6-764AEEC088A6}" dt="2022-04-10T08:50:56.722" v="4110" actId="20577"/>
          <ac:spMkLst>
            <pc:docMk/>
            <pc:sldMk cId="2573637703" sldId="282"/>
            <ac:spMk id="2" creationId="{BE36F945-BA35-475A-B8AE-88F931C16D9E}"/>
          </ac:spMkLst>
        </pc:spChg>
      </pc:sldChg>
      <pc:sldChg chg="modSp mod">
        <pc:chgData name="Weronika Ziętara" userId="7a4308e90e453f52" providerId="LiveId" clId="{D407CF08-0D70-47E0-B7A6-764AEEC088A6}" dt="2022-04-10T08:53:24.194" v="4289" actId="20577"/>
        <pc:sldMkLst>
          <pc:docMk/>
          <pc:sldMk cId="1325100271" sldId="283"/>
        </pc:sldMkLst>
        <pc:spChg chg="mod">
          <ac:chgData name="Weronika Ziętara" userId="7a4308e90e453f52" providerId="LiveId" clId="{D407CF08-0D70-47E0-B7A6-764AEEC088A6}" dt="2022-04-10T08:53:24.194" v="4289" actId="20577"/>
          <ac:spMkLst>
            <pc:docMk/>
            <pc:sldMk cId="1325100271" sldId="283"/>
            <ac:spMk id="4" creationId="{8E48EE35-E5C3-4E9A-BED1-CBCF3627A920}"/>
          </ac:spMkLst>
        </pc:spChg>
      </pc:sldChg>
      <pc:sldChg chg="modSp add mod">
        <pc:chgData name="Weronika Ziętara" userId="7a4308e90e453f52" providerId="LiveId" clId="{D407CF08-0D70-47E0-B7A6-764AEEC088A6}" dt="2022-04-10T08:58:16.583" v="4303" actId="207"/>
        <pc:sldMkLst>
          <pc:docMk/>
          <pc:sldMk cId="1266077093" sldId="284"/>
        </pc:sldMkLst>
        <pc:spChg chg="mod">
          <ac:chgData name="Weronika Ziętara" userId="7a4308e90e453f52" providerId="LiveId" clId="{D407CF08-0D70-47E0-B7A6-764AEEC088A6}" dt="2022-04-10T08:58:16.583" v="4303" actId="207"/>
          <ac:spMkLst>
            <pc:docMk/>
            <pc:sldMk cId="1266077093" sldId="284"/>
            <ac:spMk id="4" creationId="{8E48EE35-E5C3-4E9A-BED1-CBCF3627A920}"/>
          </ac:spMkLst>
        </pc:spChg>
      </pc:sldChg>
      <pc:sldChg chg="modSp mod">
        <pc:chgData name="Weronika Ziętara" userId="7a4308e90e453f52" providerId="LiveId" clId="{D407CF08-0D70-47E0-B7A6-764AEEC088A6}" dt="2022-04-10T16:09:28.189" v="13476" actId="255"/>
        <pc:sldMkLst>
          <pc:docMk/>
          <pc:sldMk cId="2166107639" sldId="285"/>
        </pc:sldMkLst>
        <pc:spChg chg="mod">
          <ac:chgData name="Weronika Ziętara" userId="7a4308e90e453f52" providerId="LiveId" clId="{D407CF08-0D70-47E0-B7A6-764AEEC088A6}" dt="2022-04-10T16:09:28.189" v="13476" actId="255"/>
          <ac:spMkLst>
            <pc:docMk/>
            <pc:sldMk cId="2166107639" sldId="285"/>
            <ac:spMk id="4" creationId="{8E48EE35-E5C3-4E9A-BED1-CBCF3627A920}"/>
          </ac:spMkLst>
        </pc:spChg>
      </pc:sldChg>
      <pc:sldChg chg="modSp mod">
        <pc:chgData name="Weronika Ziętara" userId="7a4308e90e453f52" providerId="LiveId" clId="{D407CF08-0D70-47E0-B7A6-764AEEC088A6}" dt="2022-04-10T09:01:24.208" v="4523" actId="20577"/>
        <pc:sldMkLst>
          <pc:docMk/>
          <pc:sldMk cId="2825967564" sldId="286"/>
        </pc:sldMkLst>
        <pc:spChg chg="mod">
          <ac:chgData name="Weronika Ziętara" userId="7a4308e90e453f52" providerId="LiveId" clId="{D407CF08-0D70-47E0-B7A6-764AEEC088A6}" dt="2022-04-10T09:01:24.208" v="4523" actId="20577"/>
          <ac:spMkLst>
            <pc:docMk/>
            <pc:sldMk cId="2825967564" sldId="286"/>
            <ac:spMk id="2" creationId="{BE36F945-BA35-475A-B8AE-88F931C16D9E}"/>
          </ac:spMkLst>
        </pc:spChg>
      </pc:sldChg>
      <pc:sldChg chg="modSp mod">
        <pc:chgData name="Weronika Ziętara" userId="7a4308e90e453f52" providerId="LiveId" clId="{D407CF08-0D70-47E0-B7A6-764AEEC088A6}" dt="2022-04-10T09:07:13.271" v="4900" actId="255"/>
        <pc:sldMkLst>
          <pc:docMk/>
          <pc:sldMk cId="1641303936" sldId="287"/>
        </pc:sldMkLst>
        <pc:spChg chg="mod">
          <ac:chgData name="Weronika Ziętara" userId="7a4308e90e453f52" providerId="LiveId" clId="{D407CF08-0D70-47E0-B7A6-764AEEC088A6}" dt="2022-04-10T09:07:13.271" v="4900" actId="255"/>
          <ac:spMkLst>
            <pc:docMk/>
            <pc:sldMk cId="1641303936" sldId="287"/>
            <ac:spMk id="4" creationId="{8E48EE35-E5C3-4E9A-BED1-CBCF3627A920}"/>
          </ac:spMkLst>
        </pc:spChg>
      </pc:sldChg>
      <pc:sldChg chg="modSp add mod">
        <pc:chgData name="Weronika Ziętara" userId="7a4308e90e453f52" providerId="LiveId" clId="{D407CF08-0D70-47E0-B7A6-764AEEC088A6}" dt="2022-04-10T09:06:52.585" v="4899" actId="20577"/>
        <pc:sldMkLst>
          <pc:docMk/>
          <pc:sldMk cId="2328074541" sldId="288"/>
        </pc:sldMkLst>
        <pc:spChg chg="mod">
          <ac:chgData name="Weronika Ziętara" userId="7a4308e90e453f52" providerId="LiveId" clId="{D407CF08-0D70-47E0-B7A6-764AEEC088A6}" dt="2022-04-10T09:06:52.585" v="4899" actId="20577"/>
          <ac:spMkLst>
            <pc:docMk/>
            <pc:sldMk cId="2328074541" sldId="288"/>
            <ac:spMk id="4" creationId="{8E48EE35-E5C3-4E9A-BED1-CBCF3627A920}"/>
          </ac:spMkLst>
        </pc:spChg>
      </pc:sldChg>
      <pc:sldChg chg="modSp mod">
        <pc:chgData name="Weronika Ziętara" userId="7a4308e90e453f52" providerId="LiveId" clId="{D407CF08-0D70-47E0-B7A6-764AEEC088A6}" dt="2022-04-10T16:09:38.931" v="13477" actId="255"/>
        <pc:sldMkLst>
          <pc:docMk/>
          <pc:sldMk cId="3626257667" sldId="289"/>
        </pc:sldMkLst>
        <pc:spChg chg="mod">
          <ac:chgData name="Weronika Ziętara" userId="7a4308e90e453f52" providerId="LiveId" clId="{D407CF08-0D70-47E0-B7A6-764AEEC088A6}" dt="2022-04-10T16:09:38.931" v="13477" actId="255"/>
          <ac:spMkLst>
            <pc:docMk/>
            <pc:sldMk cId="3626257667" sldId="289"/>
            <ac:spMk id="4" creationId="{8E48EE35-E5C3-4E9A-BED1-CBCF3627A920}"/>
          </ac:spMkLst>
        </pc:spChg>
      </pc:sldChg>
      <pc:sldChg chg="modSp mod">
        <pc:chgData name="Weronika Ziętara" userId="7a4308e90e453f52" providerId="LiveId" clId="{D407CF08-0D70-47E0-B7A6-764AEEC088A6}" dt="2022-04-10T09:13:28.380" v="5541" actId="20577"/>
        <pc:sldMkLst>
          <pc:docMk/>
          <pc:sldMk cId="1428750593" sldId="290"/>
        </pc:sldMkLst>
        <pc:spChg chg="mod">
          <ac:chgData name="Weronika Ziętara" userId="7a4308e90e453f52" providerId="LiveId" clId="{D407CF08-0D70-47E0-B7A6-764AEEC088A6}" dt="2022-04-10T09:13:28.380" v="5541" actId="20577"/>
          <ac:spMkLst>
            <pc:docMk/>
            <pc:sldMk cId="1428750593" sldId="290"/>
            <ac:spMk id="2" creationId="{BE36F945-BA35-475A-B8AE-88F931C16D9E}"/>
          </ac:spMkLst>
        </pc:spChg>
      </pc:sldChg>
      <pc:sldChg chg="modSp mod">
        <pc:chgData name="Weronika Ziętara" userId="7a4308e90e453f52" providerId="LiveId" clId="{D407CF08-0D70-47E0-B7A6-764AEEC088A6}" dt="2022-04-10T09:15:28.714" v="5548" actId="1076"/>
        <pc:sldMkLst>
          <pc:docMk/>
          <pc:sldMk cId="2059675939" sldId="291"/>
        </pc:sldMkLst>
        <pc:spChg chg="mod">
          <ac:chgData name="Weronika Ziętara" userId="7a4308e90e453f52" providerId="LiveId" clId="{D407CF08-0D70-47E0-B7A6-764AEEC088A6}" dt="2022-04-10T09:15:28.714" v="5548" actId="1076"/>
          <ac:spMkLst>
            <pc:docMk/>
            <pc:sldMk cId="2059675939" sldId="291"/>
            <ac:spMk id="4" creationId="{8E48EE35-E5C3-4E9A-BED1-CBCF3627A920}"/>
          </ac:spMkLst>
        </pc:spChg>
      </pc:sldChg>
      <pc:sldChg chg="modSp add mod">
        <pc:chgData name="Weronika Ziętara" userId="7a4308e90e453f52" providerId="LiveId" clId="{D407CF08-0D70-47E0-B7A6-764AEEC088A6}" dt="2022-04-10T09:16:16.890" v="5553" actId="1076"/>
        <pc:sldMkLst>
          <pc:docMk/>
          <pc:sldMk cId="3834572328" sldId="292"/>
        </pc:sldMkLst>
        <pc:spChg chg="mod">
          <ac:chgData name="Weronika Ziętara" userId="7a4308e90e453f52" providerId="LiveId" clId="{D407CF08-0D70-47E0-B7A6-764AEEC088A6}" dt="2022-04-10T09:16:16.890" v="5553" actId="1076"/>
          <ac:spMkLst>
            <pc:docMk/>
            <pc:sldMk cId="3834572328" sldId="292"/>
            <ac:spMk id="4" creationId="{8E48EE35-E5C3-4E9A-BED1-CBCF3627A920}"/>
          </ac:spMkLst>
        </pc:spChg>
      </pc:sldChg>
      <pc:sldChg chg="modSp mod">
        <pc:chgData name="Weronika Ziętara" userId="7a4308e90e453f52" providerId="LiveId" clId="{D407CF08-0D70-47E0-B7A6-764AEEC088A6}" dt="2022-04-10T09:19:26.795" v="5816" actId="20577"/>
        <pc:sldMkLst>
          <pc:docMk/>
          <pc:sldMk cId="718624431" sldId="293"/>
        </pc:sldMkLst>
        <pc:spChg chg="mod">
          <ac:chgData name="Weronika Ziętara" userId="7a4308e90e453f52" providerId="LiveId" clId="{D407CF08-0D70-47E0-B7A6-764AEEC088A6}" dt="2022-04-10T09:19:26.795" v="5816" actId="20577"/>
          <ac:spMkLst>
            <pc:docMk/>
            <pc:sldMk cId="718624431" sldId="293"/>
            <ac:spMk id="4" creationId="{8E48EE35-E5C3-4E9A-BED1-CBCF3627A920}"/>
          </ac:spMkLst>
        </pc:spChg>
      </pc:sldChg>
      <pc:sldChg chg="modSp mod">
        <pc:chgData name="Weronika Ziętara" userId="7a4308e90e453f52" providerId="LiveId" clId="{D407CF08-0D70-47E0-B7A6-764AEEC088A6}" dt="2022-04-10T09:19:40.663" v="5822" actId="20577"/>
        <pc:sldMkLst>
          <pc:docMk/>
          <pc:sldMk cId="1313575229" sldId="294"/>
        </pc:sldMkLst>
        <pc:spChg chg="mod">
          <ac:chgData name="Weronika Ziętara" userId="7a4308e90e453f52" providerId="LiveId" clId="{D407CF08-0D70-47E0-B7A6-764AEEC088A6}" dt="2022-04-10T09:19:40.663" v="5822" actId="20577"/>
          <ac:spMkLst>
            <pc:docMk/>
            <pc:sldMk cId="1313575229" sldId="294"/>
            <ac:spMk id="2" creationId="{BE36F945-BA35-475A-B8AE-88F931C16D9E}"/>
          </ac:spMkLst>
        </pc:spChg>
      </pc:sldChg>
      <pc:sldChg chg="modSp mod">
        <pc:chgData name="Weronika Ziętara" userId="7a4308e90e453f52" providerId="LiveId" clId="{D407CF08-0D70-47E0-B7A6-764AEEC088A6}" dt="2022-04-10T16:10:04.840" v="13479" actId="1076"/>
        <pc:sldMkLst>
          <pc:docMk/>
          <pc:sldMk cId="1872957807" sldId="295"/>
        </pc:sldMkLst>
        <pc:spChg chg="mod">
          <ac:chgData name="Weronika Ziętara" userId="7a4308e90e453f52" providerId="LiveId" clId="{D407CF08-0D70-47E0-B7A6-764AEEC088A6}" dt="2022-04-10T16:10:04.840" v="13479" actId="1076"/>
          <ac:spMkLst>
            <pc:docMk/>
            <pc:sldMk cId="1872957807" sldId="295"/>
            <ac:spMk id="4" creationId="{8E48EE35-E5C3-4E9A-BED1-CBCF3627A920}"/>
          </ac:spMkLst>
        </pc:spChg>
      </pc:sldChg>
      <pc:sldChg chg="modSp add mod">
        <pc:chgData name="Weronika Ziętara" userId="7a4308e90e453f52" providerId="LiveId" clId="{D407CF08-0D70-47E0-B7A6-764AEEC088A6}" dt="2022-04-10T16:58:44.228" v="13481" actId="1076"/>
        <pc:sldMkLst>
          <pc:docMk/>
          <pc:sldMk cId="4199633921" sldId="296"/>
        </pc:sldMkLst>
        <pc:spChg chg="mod">
          <ac:chgData name="Weronika Ziętara" userId="7a4308e90e453f52" providerId="LiveId" clId="{D407CF08-0D70-47E0-B7A6-764AEEC088A6}" dt="2022-04-10T16:58:44.228" v="13481" actId="1076"/>
          <ac:spMkLst>
            <pc:docMk/>
            <pc:sldMk cId="4199633921" sldId="296"/>
            <ac:spMk id="4" creationId="{8E48EE35-E5C3-4E9A-BED1-CBCF3627A920}"/>
          </ac:spMkLst>
        </pc:spChg>
      </pc:sldChg>
      <pc:sldChg chg="modSp add mod">
        <pc:chgData name="Weronika Ziętara" userId="7a4308e90e453f52" providerId="LiveId" clId="{D407CF08-0D70-47E0-B7A6-764AEEC088A6}" dt="2022-04-10T16:58:59.940" v="13487" actId="20577"/>
        <pc:sldMkLst>
          <pc:docMk/>
          <pc:sldMk cId="4071320188" sldId="297"/>
        </pc:sldMkLst>
        <pc:spChg chg="mod">
          <ac:chgData name="Weronika Ziętara" userId="7a4308e90e453f52" providerId="LiveId" clId="{D407CF08-0D70-47E0-B7A6-764AEEC088A6}" dt="2022-04-10T16:58:59.940" v="13487" actId="20577"/>
          <ac:spMkLst>
            <pc:docMk/>
            <pc:sldMk cId="4071320188" sldId="297"/>
            <ac:spMk id="4" creationId="{8E48EE35-E5C3-4E9A-BED1-CBCF3627A920}"/>
          </ac:spMkLst>
        </pc:spChg>
      </pc:sldChg>
      <pc:sldChg chg="modSp add mod">
        <pc:chgData name="Weronika Ziętara" userId="7a4308e90e453f52" providerId="LiveId" clId="{D407CF08-0D70-47E0-B7A6-764AEEC088A6}" dt="2022-04-10T16:59:10.328" v="13489" actId="1076"/>
        <pc:sldMkLst>
          <pc:docMk/>
          <pc:sldMk cId="4253426983" sldId="298"/>
        </pc:sldMkLst>
        <pc:spChg chg="mod">
          <ac:chgData name="Weronika Ziętara" userId="7a4308e90e453f52" providerId="LiveId" clId="{D407CF08-0D70-47E0-B7A6-764AEEC088A6}" dt="2022-04-10T16:59:10.328" v="13489" actId="1076"/>
          <ac:spMkLst>
            <pc:docMk/>
            <pc:sldMk cId="4253426983" sldId="298"/>
            <ac:spMk id="4" creationId="{8E48EE35-E5C3-4E9A-BED1-CBCF3627A920}"/>
          </ac:spMkLst>
        </pc:spChg>
      </pc:sldChg>
      <pc:sldChg chg="modSp mod">
        <pc:chgData name="Weronika Ziętara" userId="7a4308e90e453f52" providerId="LiveId" clId="{D407CF08-0D70-47E0-B7A6-764AEEC088A6}" dt="2022-04-10T09:26:40.966" v="5894" actId="20577"/>
        <pc:sldMkLst>
          <pc:docMk/>
          <pc:sldMk cId="1292524153" sldId="299"/>
        </pc:sldMkLst>
        <pc:spChg chg="mod">
          <ac:chgData name="Weronika Ziętara" userId="7a4308e90e453f52" providerId="LiveId" clId="{D407CF08-0D70-47E0-B7A6-764AEEC088A6}" dt="2022-04-10T09:26:40.966" v="5894" actId="20577"/>
          <ac:spMkLst>
            <pc:docMk/>
            <pc:sldMk cId="1292524153" sldId="299"/>
            <ac:spMk id="2" creationId="{BE36F945-BA35-475A-B8AE-88F931C16D9E}"/>
          </ac:spMkLst>
        </pc:spChg>
      </pc:sldChg>
      <pc:sldChg chg="addSp delSp modSp mod">
        <pc:chgData name="Weronika Ziętara" userId="7a4308e90e453f52" providerId="LiveId" clId="{D407CF08-0D70-47E0-B7A6-764AEEC088A6}" dt="2022-04-10T16:59:19.388" v="13490" actId="1076"/>
        <pc:sldMkLst>
          <pc:docMk/>
          <pc:sldMk cId="3455471033" sldId="300"/>
        </pc:sldMkLst>
        <pc:spChg chg="mod">
          <ac:chgData name="Weronika Ziętara" userId="7a4308e90e453f52" providerId="LiveId" clId="{D407CF08-0D70-47E0-B7A6-764AEEC088A6}" dt="2022-04-10T16:59:19.388" v="13490" actId="1076"/>
          <ac:spMkLst>
            <pc:docMk/>
            <pc:sldMk cId="3455471033" sldId="300"/>
            <ac:spMk id="4" creationId="{8E48EE35-E5C3-4E9A-BED1-CBCF3627A920}"/>
          </ac:spMkLst>
        </pc:spChg>
        <pc:spChg chg="add del">
          <ac:chgData name="Weronika Ziętara" userId="7a4308e90e453f52" providerId="LiveId" clId="{D407CF08-0D70-47E0-B7A6-764AEEC088A6}" dt="2022-04-10T09:27:48.021" v="5904" actId="22"/>
          <ac:spMkLst>
            <pc:docMk/>
            <pc:sldMk cId="3455471033" sldId="300"/>
            <ac:spMk id="8" creationId="{FAEABE5C-563A-42D4-BEED-15BAA0AE9684}"/>
          </ac:spMkLst>
        </pc:spChg>
      </pc:sldChg>
      <pc:sldChg chg="add del">
        <pc:chgData name="Weronika Ziętara" userId="7a4308e90e453f52" providerId="LiveId" clId="{D407CF08-0D70-47E0-B7A6-764AEEC088A6}" dt="2022-04-10T09:28:28.558" v="5906" actId="2696"/>
        <pc:sldMkLst>
          <pc:docMk/>
          <pc:sldMk cId="1679558258" sldId="301"/>
        </pc:sldMkLst>
      </pc:sldChg>
      <pc:sldChg chg="modSp mod">
        <pc:chgData name="Weronika Ziętara" userId="7a4308e90e453f52" providerId="LiveId" clId="{D407CF08-0D70-47E0-B7A6-764AEEC088A6}" dt="2022-04-10T09:34:08.848" v="6123" actId="20577"/>
        <pc:sldMkLst>
          <pc:docMk/>
          <pc:sldMk cId="2578396162" sldId="302"/>
        </pc:sldMkLst>
        <pc:spChg chg="mod">
          <ac:chgData name="Weronika Ziętara" userId="7a4308e90e453f52" providerId="LiveId" clId="{D407CF08-0D70-47E0-B7A6-764AEEC088A6}" dt="2022-04-10T09:34:08.848" v="6123" actId="20577"/>
          <ac:spMkLst>
            <pc:docMk/>
            <pc:sldMk cId="2578396162" sldId="302"/>
            <ac:spMk id="4" creationId="{8E48EE35-E5C3-4E9A-BED1-CBCF3627A920}"/>
          </ac:spMkLst>
        </pc:spChg>
      </pc:sldChg>
      <pc:sldChg chg="modSp add mod">
        <pc:chgData name="Weronika Ziętara" userId="7a4308e90e453f52" providerId="LiveId" clId="{D407CF08-0D70-47E0-B7A6-764AEEC088A6}" dt="2022-04-10T09:30:22.157" v="6027" actId="20577"/>
        <pc:sldMkLst>
          <pc:docMk/>
          <pc:sldMk cId="3519272422" sldId="303"/>
        </pc:sldMkLst>
        <pc:spChg chg="mod">
          <ac:chgData name="Weronika Ziętara" userId="7a4308e90e453f52" providerId="LiveId" clId="{D407CF08-0D70-47E0-B7A6-764AEEC088A6}" dt="2022-04-10T09:30:22.157" v="6027" actId="20577"/>
          <ac:spMkLst>
            <pc:docMk/>
            <pc:sldMk cId="3519272422" sldId="303"/>
            <ac:spMk id="4" creationId="{8E48EE35-E5C3-4E9A-BED1-CBCF3627A920}"/>
          </ac:spMkLst>
        </pc:spChg>
      </pc:sldChg>
      <pc:sldChg chg="modSp mod">
        <pc:chgData name="Weronika Ziętara" userId="7a4308e90e453f52" providerId="LiveId" clId="{D407CF08-0D70-47E0-B7A6-764AEEC088A6}" dt="2022-04-10T09:31:23.179" v="6094" actId="20577"/>
        <pc:sldMkLst>
          <pc:docMk/>
          <pc:sldMk cId="2284046174" sldId="304"/>
        </pc:sldMkLst>
        <pc:spChg chg="mod">
          <ac:chgData name="Weronika Ziętara" userId="7a4308e90e453f52" providerId="LiveId" clId="{D407CF08-0D70-47E0-B7A6-764AEEC088A6}" dt="2022-04-10T09:31:23.179" v="6094" actId="20577"/>
          <ac:spMkLst>
            <pc:docMk/>
            <pc:sldMk cId="2284046174" sldId="304"/>
            <ac:spMk id="2" creationId="{BE36F945-BA35-475A-B8AE-88F931C16D9E}"/>
          </ac:spMkLst>
        </pc:spChg>
      </pc:sldChg>
      <pc:sldChg chg="modSp mod">
        <pc:chgData name="Weronika Ziętara" userId="7a4308e90e453f52" providerId="LiveId" clId="{D407CF08-0D70-47E0-B7A6-764AEEC088A6}" dt="2022-04-10T16:59:30.095" v="13491" actId="1076"/>
        <pc:sldMkLst>
          <pc:docMk/>
          <pc:sldMk cId="4065715501" sldId="305"/>
        </pc:sldMkLst>
        <pc:spChg chg="mod">
          <ac:chgData name="Weronika Ziętara" userId="7a4308e90e453f52" providerId="LiveId" clId="{D407CF08-0D70-47E0-B7A6-764AEEC088A6}" dt="2022-04-10T16:59:30.095" v="13491" actId="1076"/>
          <ac:spMkLst>
            <pc:docMk/>
            <pc:sldMk cId="4065715501" sldId="305"/>
            <ac:spMk id="4" creationId="{8E48EE35-E5C3-4E9A-BED1-CBCF3627A920}"/>
          </ac:spMkLst>
        </pc:spChg>
      </pc:sldChg>
      <pc:sldChg chg="modSp add mod">
        <pc:chgData name="Weronika Ziętara" userId="7a4308e90e453f52" providerId="LiveId" clId="{D407CF08-0D70-47E0-B7A6-764AEEC088A6}" dt="2022-04-10T09:33:29.137" v="6114" actId="20577"/>
        <pc:sldMkLst>
          <pc:docMk/>
          <pc:sldMk cId="2152146947" sldId="306"/>
        </pc:sldMkLst>
        <pc:spChg chg="mod">
          <ac:chgData name="Weronika Ziętara" userId="7a4308e90e453f52" providerId="LiveId" clId="{D407CF08-0D70-47E0-B7A6-764AEEC088A6}" dt="2022-04-10T09:33:29.137" v="6114" actId="20577"/>
          <ac:spMkLst>
            <pc:docMk/>
            <pc:sldMk cId="2152146947" sldId="306"/>
            <ac:spMk id="4" creationId="{8E48EE35-E5C3-4E9A-BED1-CBCF3627A920}"/>
          </ac:spMkLst>
        </pc:spChg>
      </pc:sldChg>
      <pc:sldChg chg="modSp mod">
        <pc:chgData name="Weronika Ziętara" userId="7a4308e90e453f52" providerId="LiveId" clId="{D407CF08-0D70-47E0-B7A6-764AEEC088A6}" dt="2022-04-10T09:34:29.661" v="6129" actId="20577"/>
        <pc:sldMkLst>
          <pc:docMk/>
          <pc:sldMk cId="901142410" sldId="307"/>
        </pc:sldMkLst>
        <pc:spChg chg="mod">
          <ac:chgData name="Weronika Ziętara" userId="7a4308e90e453f52" providerId="LiveId" clId="{D407CF08-0D70-47E0-B7A6-764AEEC088A6}" dt="2022-04-10T09:34:29.661" v="6129" actId="20577"/>
          <ac:spMkLst>
            <pc:docMk/>
            <pc:sldMk cId="901142410" sldId="307"/>
            <ac:spMk id="4" creationId="{8E48EE35-E5C3-4E9A-BED1-CBCF3627A920}"/>
          </ac:spMkLst>
        </pc:spChg>
      </pc:sldChg>
      <pc:sldChg chg="modSp mod">
        <pc:chgData name="Weronika Ziętara" userId="7a4308e90e453f52" providerId="LiveId" clId="{D407CF08-0D70-47E0-B7A6-764AEEC088A6}" dt="2022-04-10T09:34:47.456" v="6148" actId="20577"/>
        <pc:sldMkLst>
          <pc:docMk/>
          <pc:sldMk cId="2079388630" sldId="308"/>
        </pc:sldMkLst>
        <pc:spChg chg="mod">
          <ac:chgData name="Weronika Ziętara" userId="7a4308e90e453f52" providerId="LiveId" clId="{D407CF08-0D70-47E0-B7A6-764AEEC088A6}" dt="2022-04-10T09:34:47.456" v="6148" actId="20577"/>
          <ac:spMkLst>
            <pc:docMk/>
            <pc:sldMk cId="2079388630" sldId="308"/>
            <ac:spMk id="2" creationId="{BE36F945-BA35-475A-B8AE-88F931C16D9E}"/>
          </ac:spMkLst>
        </pc:spChg>
      </pc:sldChg>
      <pc:sldChg chg="modSp mod">
        <pc:chgData name="Weronika Ziętara" userId="7a4308e90e453f52" providerId="LiveId" clId="{D407CF08-0D70-47E0-B7A6-764AEEC088A6}" dt="2022-04-10T16:59:55.428" v="13492" actId="1076"/>
        <pc:sldMkLst>
          <pc:docMk/>
          <pc:sldMk cId="1909844218" sldId="309"/>
        </pc:sldMkLst>
        <pc:spChg chg="mod">
          <ac:chgData name="Weronika Ziętara" userId="7a4308e90e453f52" providerId="LiveId" clId="{D407CF08-0D70-47E0-B7A6-764AEEC088A6}" dt="2022-04-10T16:59:55.428" v="13492" actId="1076"/>
          <ac:spMkLst>
            <pc:docMk/>
            <pc:sldMk cId="1909844218" sldId="309"/>
            <ac:spMk id="4" creationId="{8E48EE35-E5C3-4E9A-BED1-CBCF3627A920}"/>
          </ac:spMkLst>
        </pc:spChg>
      </pc:sldChg>
      <pc:sldChg chg="modSp mod">
        <pc:chgData name="Weronika Ziętara" userId="7a4308e90e453f52" providerId="LiveId" clId="{D407CF08-0D70-47E0-B7A6-764AEEC088A6}" dt="2022-04-10T09:37:41.807" v="6338" actId="5793"/>
        <pc:sldMkLst>
          <pc:docMk/>
          <pc:sldMk cId="3415903717" sldId="310"/>
        </pc:sldMkLst>
        <pc:spChg chg="mod">
          <ac:chgData name="Weronika Ziętara" userId="7a4308e90e453f52" providerId="LiveId" clId="{D407CF08-0D70-47E0-B7A6-764AEEC088A6}" dt="2022-04-10T09:37:41.807" v="6338" actId="5793"/>
          <ac:spMkLst>
            <pc:docMk/>
            <pc:sldMk cId="3415903717" sldId="310"/>
            <ac:spMk id="4" creationId="{8E48EE35-E5C3-4E9A-BED1-CBCF3627A920}"/>
          </ac:spMkLst>
        </pc:spChg>
      </pc:sldChg>
      <pc:sldChg chg="modSp mod">
        <pc:chgData name="Weronika Ziętara" userId="7a4308e90e453f52" providerId="LiveId" clId="{D407CF08-0D70-47E0-B7A6-764AEEC088A6}" dt="2022-04-10T09:39:11.497" v="6379" actId="20577"/>
        <pc:sldMkLst>
          <pc:docMk/>
          <pc:sldMk cId="2738325899" sldId="311"/>
        </pc:sldMkLst>
        <pc:spChg chg="mod">
          <ac:chgData name="Weronika Ziętara" userId="7a4308e90e453f52" providerId="LiveId" clId="{D407CF08-0D70-47E0-B7A6-764AEEC088A6}" dt="2022-04-10T09:39:11.497" v="6379" actId="20577"/>
          <ac:spMkLst>
            <pc:docMk/>
            <pc:sldMk cId="2738325899" sldId="311"/>
            <ac:spMk id="2" creationId="{BE36F945-BA35-475A-B8AE-88F931C16D9E}"/>
          </ac:spMkLst>
        </pc:spChg>
      </pc:sldChg>
      <pc:sldChg chg="modSp mod">
        <pc:chgData name="Weronika Ziętara" userId="7a4308e90e453f52" providerId="LiveId" clId="{D407CF08-0D70-47E0-B7A6-764AEEC088A6}" dt="2022-04-10T09:40:22.587" v="6394" actId="20577"/>
        <pc:sldMkLst>
          <pc:docMk/>
          <pc:sldMk cId="1115028605" sldId="312"/>
        </pc:sldMkLst>
        <pc:spChg chg="mod">
          <ac:chgData name="Weronika Ziętara" userId="7a4308e90e453f52" providerId="LiveId" clId="{D407CF08-0D70-47E0-B7A6-764AEEC088A6}" dt="2022-04-10T09:40:22.587" v="6394" actId="20577"/>
          <ac:spMkLst>
            <pc:docMk/>
            <pc:sldMk cId="1115028605" sldId="312"/>
            <ac:spMk id="4" creationId="{8E48EE35-E5C3-4E9A-BED1-CBCF3627A920}"/>
          </ac:spMkLst>
        </pc:spChg>
      </pc:sldChg>
      <pc:sldChg chg="modSp add mod">
        <pc:chgData name="Weronika Ziętara" userId="7a4308e90e453f52" providerId="LiveId" clId="{D407CF08-0D70-47E0-B7A6-764AEEC088A6}" dt="2022-04-10T09:40:28.297" v="6396" actId="20577"/>
        <pc:sldMkLst>
          <pc:docMk/>
          <pc:sldMk cId="1765684957" sldId="313"/>
        </pc:sldMkLst>
        <pc:spChg chg="mod">
          <ac:chgData name="Weronika Ziętara" userId="7a4308e90e453f52" providerId="LiveId" clId="{D407CF08-0D70-47E0-B7A6-764AEEC088A6}" dt="2022-04-10T09:40:28.297" v="6396" actId="20577"/>
          <ac:spMkLst>
            <pc:docMk/>
            <pc:sldMk cId="1765684957" sldId="313"/>
            <ac:spMk id="4" creationId="{8E48EE35-E5C3-4E9A-BED1-CBCF3627A920}"/>
          </ac:spMkLst>
        </pc:spChg>
      </pc:sldChg>
      <pc:sldChg chg="modSp mod">
        <pc:chgData name="Weronika Ziętara" userId="7a4308e90e453f52" providerId="LiveId" clId="{D407CF08-0D70-47E0-B7A6-764AEEC088A6}" dt="2022-04-10T09:43:27.731" v="6700" actId="20577"/>
        <pc:sldMkLst>
          <pc:docMk/>
          <pc:sldMk cId="2378422441" sldId="314"/>
        </pc:sldMkLst>
        <pc:spChg chg="mod">
          <ac:chgData name="Weronika Ziętara" userId="7a4308e90e453f52" providerId="LiveId" clId="{D407CF08-0D70-47E0-B7A6-764AEEC088A6}" dt="2022-04-10T09:43:27.731" v="6700" actId="20577"/>
          <ac:spMkLst>
            <pc:docMk/>
            <pc:sldMk cId="2378422441" sldId="314"/>
            <ac:spMk id="4" creationId="{8E48EE35-E5C3-4E9A-BED1-CBCF3627A920}"/>
          </ac:spMkLst>
        </pc:spChg>
      </pc:sldChg>
      <pc:sldChg chg="modSp mod">
        <pc:chgData name="Weronika Ziętara" userId="7a4308e90e453f52" providerId="LiveId" clId="{D407CF08-0D70-47E0-B7A6-764AEEC088A6}" dt="2022-04-10T09:42:50.325" v="6669" actId="20577"/>
        <pc:sldMkLst>
          <pc:docMk/>
          <pc:sldMk cId="4154296270" sldId="315"/>
        </pc:sldMkLst>
        <pc:spChg chg="mod">
          <ac:chgData name="Weronika Ziętara" userId="7a4308e90e453f52" providerId="LiveId" clId="{D407CF08-0D70-47E0-B7A6-764AEEC088A6}" dt="2022-04-10T09:42:50.325" v="6669" actId="20577"/>
          <ac:spMkLst>
            <pc:docMk/>
            <pc:sldMk cId="4154296270" sldId="315"/>
            <ac:spMk id="2" creationId="{BE36F945-BA35-475A-B8AE-88F931C16D9E}"/>
          </ac:spMkLst>
        </pc:spChg>
      </pc:sldChg>
      <pc:sldChg chg="modSp mod">
        <pc:chgData name="Weronika Ziętara" userId="7a4308e90e453f52" providerId="LiveId" clId="{D407CF08-0D70-47E0-B7A6-764AEEC088A6}" dt="2022-04-10T09:44:03.319" v="6706" actId="115"/>
        <pc:sldMkLst>
          <pc:docMk/>
          <pc:sldMk cId="1282146163" sldId="316"/>
        </pc:sldMkLst>
        <pc:spChg chg="mod">
          <ac:chgData name="Weronika Ziętara" userId="7a4308e90e453f52" providerId="LiveId" clId="{D407CF08-0D70-47E0-B7A6-764AEEC088A6}" dt="2022-04-10T09:44:03.319" v="6706" actId="115"/>
          <ac:spMkLst>
            <pc:docMk/>
            <pc:sldMk cId="1282146163" sldId="316"/>
            <ac:spMk id="4" creationId="{8E48EE35-E5C3-4E9A-BED1-CBCF3627A920}"/>
          </ac:spMkLst>
        </pc:spChg>
      </pc:sldChg>
      <pc:sldChg chg="modSp add mod">
        <pc:chgData name="Weronika Ziętara" userId="7a4308e90e453f52" providerId="LiveId" clId="{D407CF08-0D70-47E0-B7A6-764AEEC088A6}" dt="2022-04-10T09:44:50.414" v="6715" actId="20577"/>
        <pc:sldMkLst>
          <pc:docMk/>
          <pc:sldMk cId="2446484273" sldId="317"/>
        </pc:sldMkLst>
        <pc:spChg chg="mod">
          <ac:chgData name="Weronika Ziętara" userId="7a4308e90e453f52" providerId="LiveId" clId="{D407CF08-0D70-47E0-B7A6-764AEEC088A6}" dt="2022-04-10T09:44:50.414" v="6715" actId="20577"/>
          <ac:spMkLst>
            <pc:docMk/>
            <pc:sldMk cId="2446484273" sldId="317"/>
            <ac:spMk id="4" creationId="{8E48EE35-E5C3-4E9A-BED1-CBCF3627A920}"/>
          </ac:spMkLst>
        </pc:spChg>
      </pc:sldChg>
      <pc:sldChg chg="modSp mod">
        <pc:chgData name="Weronika Ziętara" userId="7a4308e90e453f52" providerId="LiveId" clId="{D407CF08-0D70-47E0-B7A6-764AEEC088A6}" dt="2022-04-10T09:45:25.558" v="6801" actId="20577"/>
        <pc:sldMkLst>
          <pc:docMk/>
          <pc:sldMk cId="757132105" sldId="318"/>
        </pc:sldMkLst>
        <pc:spChg chg="mod">
          <ac:chgData name="Weronika Ziętara" userId="7a4308e90e453f52" providerId="LiveId" clId="{D407CF08-0D70-47E0-B7A6-764AEEC088A6}" dt="2022-04-10T09:45:25.558" v="6801" actId="20577"/>
          <ac:spMkLst>
            <pc:docMk/>
            <pc:sldMk cId="757132105" sldId="318"/>
            <ac:spMk id="4" creationId="{8E48EE35-E5C3-4E9A-BED1-CBCF3627A920}"/>
          </ac:spMkLst>
        </pc:spChg>
      </pc:sldChg>
      <pc:sldChg chg="modSp mod">
        <pc:chgData name="Weronika Ziętara" userId="7a4308e90e453f52" providerId="LiveId" clId="{D407CF08-0D70-47E0-B7A6-764AEEC088A6}" dt="2022-04-10T09:46:02.510" v="6822" actId="5793"/>
        <pc:sldMkLst>
          <pc:docMk/>
          <pc:sldMk cId="1515117257" sldId="319"/>
        </pc:sldMkLst>
        <pc:spChg chg="mod">
          <ac:chgData name="Weronika Ziętara" userId="7a4308e90e453f52" providerId="LiveId" clId="{D407CF08-0D70-47E0-B7A6-764AEEC088A6}" dt="2022-04-10T09:46:02.510" v="6822" actId="5793"/>
          <ac:spMkLst>
            <pc:docMk/>
            <pc:sldMk cId="1515117257" sldId="319"/>
            <ac:spMk id="2" creationId="{BE36F945-BA35-475A-B8AE-88F931C16D9E}"/>
          </ac:spMkLst>
        </pc:spChg>
      </pc:sldChg>
      <pc:sldChg chg="modSp mod">
        <pc:chgData name="Weronika Ziętara" userId="7a4308e90e453f52" providerId="LiveId" clId="{D407CF08-0D70-47E0-B7A6-764AEEC088A6}" dt="2022-04-10T09:46:36.816" v="6825" actId="20577"/>
        <pc:sldMkLst>
          <pc:docMk/>
          <pc:sldMk cId="2826226246" sldId="320"/>
        </pc:sldMkLst>
        <pc:spChg chg="mod">
          <ac:chgData name="Weronika Ziętara" userId="7a4308e90e453f52" providerId="LiveId" clId="{D407CF08-0D70-47E0-B7A6-764AEEC088A6}" dt="2022-04-10T09:46:36.816" v="6825" actId="20577"/>
          <ac:spMkLst>
            <pc:docMk/>
            <pc:sldMk cId="2826226246" sldId="320"/>
            <ac:spMk id="4" creationId="{8E48EE35-E5C3-4E9A-BED1-CBCF3627A920}"/>
          </ac:spMkLst>
        </pc:spChg>
      </pc:sldChg>
      <pc:sldChg chg="addSp delSp modSp add mod">
        <pc:chgData name="Weronika Ziętara" userId="7a4308e90e453f52" providerId="LiveId" clId="{D407CF08-0D70-47E0-B7A6-764AEEC088A6}" dt="2022-04-10T09:50:55.444" v="6836"/>
        <pc:sldMkLst>
          <pc:docMk/>
          <pc:sldMk cId="1479142096" sldId="321"/>
        </pc:sldMkLst>
        <pc:spChg chg="del mod">
          <ac:chgData name="Weronika Ziętara" userId="7a4308e90e453f52" providerId="LiveId" clId="{D407CF08-0D70-47E0-B7A6-764AEEC088A6}" dt="2022-04-10T09:50:55.444" v="6836"/>
          <ac:spMkLst>
            <pc:docMk/>
            <pc:sldMk cId="1479142096" sldId="321"/>
            <ac:spMk id="4" creationId="{8E48EE35-E5C3-4E9A-BED1-CBCF3627A920}"/>
          </ac:spMkLst>
        </pc:spChg>
        <pc:picChg chg="add del mod">
          <ac:chgData name="Weronika Ziętara" userId="7a4308e90e453f52" providerId="LiveId" clId="{D407CF08-0D70-47E0-B7A6-764AEEC088A6}" dt="2022-04-10T09:50:33.916" v="6828"/>
          <ac:picMkLst>
            <pc:docMk/>
            <pc:sldMk cId="1479142096" sldId="321"/>
            <ac:picMk id="7" creationId="{0ACFF554-281A-45C3-B28B-F1C2DCAA4C56}"/>
          </ac:picMkLst>
        </pc:picChg>
        <pc:picChg chg="add mod">
          <ac:chgData name="Weronika Ziętara" userId="7a4308e90e453f52" providerId="LiveId" clId="{D407CF08-0D70-47E0-B7A6-764AEEC088A6}" dt="2022-04-10T09:50:53.848" v="6834" actId="1076"/>
          <ac:picMkLst>
            <pc:docMk/>
            <pc:sldMk cId="1479142096" sldId="321"/>
            <ac:picMk id="8" creationId="{162185C9-ABC8-47BC-8409-C63E011560A7}"/>
          </ac:picMkLst>
        </pc:picChg>
      </pc:sldChg>
      <pc:sldChg chg="add del">
        <pc:chgData name="Weronika Ziętara" userId="7a4308e90e453f52" providerId="LiveId" clId="{D407CF08-0D70-47E0-B7A6-764AEEC088A6}" dt="2022-04-10T09:51:11.102" v="6838" actId="2696"/>
        <pc:sldMkLst>
          <pc:docMk/>
          <pc:sldMk cId="725464436" sldId="322"/>
        </pc:sldMkLst>
      </pc:sldChg>
      <pc:sldChg chg="modSp mod">
        <pc:chgData name="Weronika Ziętara" userId="7a4308e90e453f52" providerId="LiveId" clId="{D407CF08-0D70-47E0-B7A6-764AEEC088A6}" dt="2022-04-10T09:51:56.480" v="6856" actId="20577"/>
        <pc:sldMkLst>
          <pc:docMk/>
          <pc:sldMk cId="2595020512" sldId="322"/>
        </pc:sldMkLst>
        <pc:spChg chg="mod">
          <ac:chgData name="Weronika Ziętara" userId="7a4308e90e453f52" providerId="LiveId" clId="{D407CF08-0D70-47E0-B7A6-764AEEC088A6}" dt="2022-04-10T09:51:56.480" v="6856" actId="20577"/>
          <ac:spMkLst>
            <pc:docMk/>
            <pc:sldMk cId="2595020512" sldId="322"/>
            <ac:spMk id="4" creationId="{8E48EE35-E5C3-4E9A-BED1-CBCF3627A920}"/>
          </ac:spMkLst>
        </pc:spChg>
      </pc:sldChg>
      <pc:sldChg chg="modSp mod">
        <pc:chgData name="Weronika Ziętara" userId="7a4308e90e453f52" providerId="LiveId" clId="{D407CF08-0D70-47E0-B7A6-764AEEC088A6}" dt="2022-04-10T09:53:16.318" v="6994" actId="20577"/>
        <pc:sldMkLst>
          <pc:docMk/>
          <pc:sldMk cId="3358218169" sldId="323"/>
        </pc:sldMkLst>
        <pc:spChg chg="mod">
          <ac:chgData name="Weronika Ziętara" userId="7a4308e90e453f52" providerId="LiveId" clId="{D407CF08-0D70-47E0-B7A6-764AEEC088A6}" dt="2022-04-10T09:53:16.318" v="6994" actId="20577"/>
          <ac:spMkLst>
            <pc:docMk/>
            <pc:sldMk cId="3358218169" sldId="323"/>
            <ac:spMk id="4" creationId="{8E48EE35-E5C3-4E9A-BED1-CBCF3627A920}"/>
          </ac:spMkLst>
        </pc:spChg>
      </pc:sldChg>
      <pc:sldChg chg="modSp mod">
        <pc:chgData name="Weronika Ziętara" userId="7a4308e90e453f52" providerId="LiveId" clId="{D407CF08-0D70-47E0-B7A6-764AEEC088A6}" dt="2022-04-10T09:54:29.122" v="7073" actId="20577"/>
        <pc:sldMkLst>
          <pc:docMk/>
          <pc:sldMk cId="3298379137" sldId="324"/>
        </pc:sldMkLst>
        <pc:spChg chg="mod">
          <ac:chgData name="Weronika Ziętara" userId="7a4308e90e453f52" providerId="LiveId" clId="{D407CF08-0D70-47E0-B7A6-764AEEC088A6}" dt="2022-04-10T09:54:29.122" v="7073" actId="20577"/>
          <ac:spMkLst>
            <pc:docMk/>
            <pc:sldMk cId="3298379137" sldId="324"/>
            <ac:spMk id="2" creationId="{BE36F945-BA35-475A-B8AE-88F931C16D9E}"/>
          </ac:spMkLst>
        </pc:spChg>
      </pc:sldChg>
      <pc:sldChg chg="modSp mod">
        <pc:chgData name="Weronika Ziętara" userId="7a4308e90e453f52" providerId="LiveId" clId="{D407CF08-0D70-47E0-B7A6-764AEEC088A6}" dt="2022-04-10T09:59:42.858" v="7151" actId="20577"/>
        <pc:sldMkLst>
          <pc:docMk/>
          <pc:sldMk cId="3371413596" sldId="325"/>
        </pc:sldMkLst>
        <pc:spChg chg="mod">
          <ac:chgData name="Weronika Ziętara" userId="7a4308e90e453f52" providerId="LiveId" clId="{D407CF08-0D70-47E0-B7A6-764AEEC088A6}" dt="2022-04-10T09:59:42.858" v="7151" actId="20577"/>
          <ac:spMkLst>
            <pc:docMk/>
            <pc:sldMk cId="3371413596" sldId="325"/>
            <ac:spMk id="4" creationId="{8E48EE35-E5C3-4E9A-BED1-CBCF3627A920}"/>
          </ac:spMkLst>
        </pc:spChg>
      </pc:sldChg>
      <pc:sldChg chg="addSp delSp modSp add mod">
        <pc:chgData name="Weronika Ziętara" userId="7a4308e90e453f52" providerId="LiveId" clId="{D407CF08-0D70-47E0-B7A6-764AEEC088A6}" dt="2022-04-10T10:03:00.268" v="7290" actId="22"/>
        <pc:sldMkLst>
          <pc:docMk/>
          <pc:sldMk cId="3950674571" sldId="326"/>
        </pc:sldMkLst>
        <pc:spChg chg="add del mod">
          <ac:chgData name="Weronika Ziętara" userId="7a4308e90e453f52" providerId="LiveId" clId="{D407CF08-0D70-47E0-B7A6-764AEEC088A6}" dt="2022-04-10T10:02:10.745" v="7286" actId="207"/>
          <ac:spMkLst>
            <pc:docMk/>
            <pc:sldMk cId="3950674571" sldId="326"/>
            <ac:spMk id="4" creationId="{8E48EE35-E5C3-4E9A-BED1-CBCF3627A920}"/>
          </ac:spMkLst>
        </pc:spChg>
        <pc:spChg chg="add del">
          <ac:chgData name="Weronika Ziętara" userId="7a4308e90e453f52" providerId="LiveId" clId="{D407CF08-0D70-47E0-B7A6-764AEEC088A6}" dt="2022-04-10T10:02:55.717" v="7288" actId="22"/>
          <ac:spMkLst>
            <pc:docMk/>
            <pc:sldMk cId="3950674571" sldId="326"/>
            <ac:spMk id="8" creationId="{2F2E9C08-9DAE-48C7-99C7-0D529E0FFF00}"/>
          </ac:spMkLst>
        </pc:spChg>
        <pc:spChg chg="add del">
          <ac:chgData name="Weronika Ziętara" userId="7a4308e90e453f52" providerId="LiveId" clId="{D407CF08-0D70-47E0-B7A6-764AEEC088A6}" dt="2022-04-10T10:03:00.268" v="7290" actId="22"/>
          <ac:spMkLst>
            <pc:docMk/>
            <pc:sldMk cId="3950674571" sldId="326"/>
            <ac:spMk id="10" creationId="{8274AC89-F444-4159-927A-16E4A00FD2AB}"/>
          </ac:spMkLst>
        </pc:spChg>
      </pc:sldChg>
      <pc:sldChg chg="modSp mod">
        <pc:chgData name="Weronika Ziętara" userId="7a4308e90e453f52" providerId="LiveId" clId="{D407CF08-0D70-47E0-B7A6-764AEEC088A6}" dt="2022-04-10T10:06:35.017" v="7707" actId="113"/>
        <pc:sldMkLst>
          <pc:docMk/>
          <pc:sldMk cId="1641147611" sldId="327"/>
        </pc:sldMkLst>
        <pc:spChg chg="mod">
          <ac:chgData name="Weronika Ziętara" userId="7a4308e90e453f52" providerId="LiveId" clId="{D407CF08-0D70-47E0-B7A6-764AEEC088A6}" dt="2022-04-10T10:06:35.017" v="7707" actId="113"/>
          <ac:spMkLst>
            <pc:docMk/>
            <pc:sldMk cId="1641147611" sldId="327"/>
            <ac:spMk id="4" creationId="{8E48EE35-E5C3-4E9A-BED1-CBCF3627A920}"/>
          </ac:spMkLst>
        </pc:spChg>
      </pc:sldChg>
      <pc:sldChg chg="modSp mod">
        <pc:chgData name="Weronika Ziętara" userId="7a4308e90e453f52" providerId="LiveId" clId="{D407CF08-0D70-47E0-B7A6-764AEEC088A6}" dt="2022-04-10T10:08:21.985" v="7745" actId="20577"/>
        <pc:sldMkLst>
          <pc:docMk/>
          <pc:sldMk cId="1498738169" sldId="328"/>
        </pc:sldMkLst>
        <pc:spChg chg="mod">
          <ac:chgData name="Weronika Ziętara" userId="7a4308e90e453f52" providerId="LiveId" clId="{D407CF08-0D70-47E0-B7A6-764AEEC088A6}" dt="2022-04-10T10:08:21.985" v="7745" actId="20577"/>
          <ac:spMkLst>
            <pc:docMk/>
            <pc:sldMk cId="1498738169" sldId="328"/>
            <ac:spMk id="2" creationId="{BE36F945-BA35-475A-B8AE-88F931C16D9E}"/>
          </ac:spMkLst>
        </pc:spChg>
      </pc:sldChg>
      <pc:sldChg chg="modSp mod">
        <pc:chgData name="Weronika Ziętara" userId="7a4308e90e453f52" providerId="LiveId" clId="{D407CF08-0D70-47E0-B7A6-764AEEC088A6}" dt="2022-04-10T10:11:23.168" v="7916" actId="20577"/>
        <pc:sldMkLst>
          <pc:docMk/>
          <pc:sldMk cId="3272571613" sldId="329"/>
        </pc:sldMkLst>
        <pc:spChg chg="mod">
          <ac:chgData name="Weronika Ziętara" userId="7a4308e90e453f52" providerId="LiveId" clId="{D407CF08-0D70-47E0-B7A6-764AEEC088A6}" dt="2022-04-10T10:11:23.168" v="7916" actId="20577"/>
          <ac:spMkLst>
            <pc:docMk/>
            <pc:sldMk cId="3272571613" sldId="329"/>
            <ac:spMk id="4" creationId="{8E48EE35-E5C3-4E9A-BED1-CBCF3627A920}"/>
          </ac:spMkLst>
        </pc:spChg>
      </pc:sldChg>
      <pc:sldChg chg="modSp add mod">
        <pc:chgData name="Weronika Ziętara" userId="7a4308e90e453f52" providerId="LiveId" clId="{D407CF08-0D70-47E0-B7A6-764AEEC088A6}" dt="2022-04-10T10:13:20.468" v="7961" actId="20577"/>
        <pc:sldMkLst>
          <pc:docMk/>
          <pc:sldMk cId="2225806161" sldId="330"/>
        </pc:sldMkLst>
        <pc:spChg chg="mod">
          <ac:chgData name="Weronika Ziętara" userId="7a4308e90e453f52" providerId="LiveId" clId="{D407CF08-0D70-47E0-B7A6-764AEEC088A6}" dt="2022-04-10T10:13:20.468" v="7961" actId="20577"/>
          <ac:spMkLst>
            <pc:docMk/>
            <pc:sldMk cId="2225806161" sldId="330"/>
            <ac:spMk id="4" creationId="{8E48EE35-E5C3-4E9A-BED1-CBCF3627A920}"/>
          </ac:spMkLst>
        </pc:spChg>
      </pc:sldChg>
      <pc:sldChg chg="modSp add mod">
        <pc:chgData name="Weronika Ziętara" userId="7a4308e90e453f52" providerId="LiveId" clId="{D407CF08-0D70-47E0-B7A6-764AEEC088A6}" dt="2022-04-10T10:14:09.632" v="7980" actId="20577"/>
        <pc:sldMkLst>
          <pc:docMk/>
          <pc:sldMk cId="3731790900" sldId="331"/>
        </pc:sldMkLst>
        <pc:spChg chg="mod">
          <ac:chgData name="Weronika Ziętara" userId="7a4308e90e453f52" providerId="LiveId" clId="{D407CF08-0D70-47E0-B7A6-764AEEC088A6}" dt="2022-04-10T10:14:09.632" v="7980" actId="20577"/>
          <ac:spMkLst>
            <pc:docMk/>
            <pc:sldMk cId="3731790900" sldId="331"/>
            <ac:spMk id="4" creationId="{8E48EE35-E5C3-4E9A-BED1-CBCF3627A920}"/>
          </ac:spMkLst>
        </pc:spChg>
      </pc:sldChg>
      <pc:sldChg chg="modSp mod">
        <pc:chgData name="Weronika Ziętara" userId="7a4308e90e453f52" providerId="LiveId" clId="{D407CF08-0D70-47E0-B7A6-764AEEC088A6}" dt="2022-04-10T10:14:38.807" v="8005" actId="20577"/>
        <pc:sldMkLst>
          <pc:docMk/>
          <pc:sldMk cId="2494987819" sldId="332"/>
        </pc:sldMkLst>
        <pc:spChg chg="mod">
          <ac:chgData name="Weronika Ziętara" userId="7a4308e90e453f52" providerId="LiveId" clId="{D407CF08-0D70-47E0-B7A6-764AEEC088A6}" dt="2022-04-10T10:14:38.807" v="8005" actId="20577"/>
          <ac:spMkLst>
            <pc:docMk/>
            <pc:sldMk cId="2494987819" sldId="332"/>
            <ac:spMk id="2" creationId="{BE36F945-BA35-475A-B8AE-88F931C16D9E}"/>
          </ac:spMkLst>
        </pc:spChg>
      </pc:sldChg>
      <pc:sldChg chg="modSp mod">
        <pc:chgData name="Weronika Ziętara" userId="7a4308e90e453f52" providerId="LiveId" clId="{D407CF08-0D70-47E0-B7A6-764AEEC088A6}" dt="2022-04-10T10:16:05.522" v="8082" actId="207"/>
        <pc:sldMkLst>
          <pc:docMk/>
          <pc:sldMk cId="958592640" sldId="333"/>
        </pc:sldMkLst>
        <pc:spChg chg="mod">
          <ac:chgData name="Weronika Ziętara" userId="7a4308e90e453f52" providerId="LiveId" clId="{D407CF08-0D70-47E0-B7A6-764AEEC088A6}" dt="2022-04-10T10:16:05.522" v="8082" actId="207"/>
          <ac:spMkLst>
            <pc:docMk/>
            <pc:sldMk cId="958592640" sldId="333"/>
            <ac:spMk id="4" creationId="{8E48EE35-E5C3-4E9A-BED1-CBCF3627A920}"/>
          </ac:spMkLst>
        </pc:spChg>
      </pc:sldChg>
      <pc:sldChg chg="modSp mod">
        <pc:chgData name="Weronika Ziętara" userId="7a4308e90e453f52" providerId="LiveId" clId="{D407CF08-0D70-47E0-B7A6-764AEEC088A6}" dt="2022-04-10T10:18:00.168" v="8255" actId="20577"/>
        <pc:sldMkLst>
          <pc:docMk/>
          <pc:sldMk cId="1808204549" sldId="334"/>
        </pc:sldMkLst>
        <pc:spChg chg="mod">
          <ac:chgData name="Weronika Ziętara" userId="7a4308e90e453f52" providerId="LiveId" clId="{D407CF08-0D70-47E0-B7A6-764AEEC088A6}" dt="2022-04-10T10:18:00.168" v="8255" actId="20577"/>
          <ac:spMkLst>
            <pc:docMk/>
            <pc:sldMk cId="1808204549" sldId="334"/>
            <ac:spMk id="4" creationId="{8E48EE35-E5C3-4E9A-BED1-CBCF3627A920}"/>
          </ac:spMkLst>
        </pc:spChg>
      </pc:sldChg>
      <pc:sldChg chg="modSp mod">
        <pc:chgData name="Weronika Ziętara" userId="7a4308e90e453f52" providerId="LiveId" clId="{D407CF08-0D70-47E0-B7A6-764AEEC088A6}" dt="2022-04-10T10:28:54.173" v="8885" actId="20577"/>
        <pc:sldMkLst>
          <pc:docMk/>
          <pc:sldMk cId="1952928316" sldId="335"/>
        </pc:sldMkLst>
        <pc:spChg chg="mod">
          <ac:chgData name="Weronika Ziętara" userId="7a4308e90e453f52" providerId="LiveId" clId="{D407CF08-0D70-47E0-B7A6-764AEEC088A6}" dt="2022-04-10T10:28:54.173" v="8885" actId="20577"/>
          <ac:spMkLst>
            <pc:docMk/>
            <pc:sldMk cId="1952928316" sldId="335"/>
            <ac:spMk id="2" creationId="{BE36F945-BA35-475A-B8AE-88F931C16D9E}"/>
          </ac:spMkLst>
        </pc:spChg>
      </pc:sldChg>
      <pc:sldChg chg="modSp mod">
        <pc:chgData name="Weronika Ziętara" userId="7a4308e90e453f52" providerId="LiveId" clId="{D407CF08-0D70-47E0-B7A6-764AEEC088A6}" dt="2022-04-10T10:20:54.026" v="8326" actId="115"/>
        <pc:sldMkLst>
          <pc:docMk/>
          <pc:sldMk cId="2421592437" sldId="336"/>
        </pc:sldMkLst>
        <pc:spChg chg="mod">
          <ac:chgData name="Weronika Ziętara" userId="7a4308e90e453f52" providerId="LiveId" clId="{D407CF08-0D70-47E0-B7A6-764AEEC088A6}" dt="2022-04-10T10:20:54.026" v="8326" actId="115"/>
          <ac:spMkLst>
            <pc:docMk/>
            <pc:sldMk cId="2421592437" sldId="336"/>
            <ac:spMk id="4" creationId="{8E48EE35-E5C3-4E9A-BED1-CBCF3627A920}"/>
          </ac:spMkLst>
        </pc:spChg>
      </pc:sldChg>
      <pc:sldChg chg="addSp delSp modSp add mod">
        <pc:chgData name="Weronika Ziętara" userId="7a4308e90e453f52" providerId="LiveId" clId="{D407CF08-0D70-47E0-B7A6-764AEEC088A6}" dt="2022-04-10T17:01:09.116" v="13493" actId="1076"/>
        <pc:sldMkLst>
          <pc:docMk/>
          <pc:sldMk cId="2426940146" sldId="337"/>
        </pc:sldMkLst>
        <pc:spChg chg="mod">
          <ac:chgData name="Weronika Ziętara" userId="7a4308e90e453f52" providerId="LiveId" clId="{D407CF08-0D70-47E0-B7A6-764AEEC088A6}" dt="2022-04-10T17:01:09.116" v="13493" actId="1076"/>
          <ac:spMkLst>
            <pc:docMk/>
            <pc:sldMk cId="2426940146" sldId="337"/>
            <ac:spMk id="4" creationId="{8E48EE35-E5C3-4E9A-BED1-CBCF3627A920}"/>
          </ac:spMkLst>
        </pc:spChg>
        <pc:spChg chg="add del">
          <ac:chgData name="Weronika Ziętara" userId="7a4308e90e453f52" providerId="LiveId" clId="{D407CF08-0D70-47E0-B7A6-764AEEC088A6}" dt="2022-04-10T10:23:33.976" v="8357" actId="22"/>
          <ac:spMkLst>
            <pc:docMk/>
            <pc:sldMk cId="2426940146" sldId="337"/>
            <ac:spMk id="8" creationId="{6A796218-2E19-4812-997C-19E98B9788C8}"/>
          </ac:spMkLst>
        </pc:spChg>
      </pc:sldChg>
      <pc:sldChg chg="addSp delSp new del mod">
        <pc:chgData name="Weronika Ziętara" userId="7a4308e90e453f52" providerId="LiveId" clId="{D407CF08-0D70-47E0-B7A6-764AEEC088A6}" dt="2022-04-10T10:23:55.110" v="8361" actId="2696"/>
        <pc:sldMkLst>
          <pc:docMk/>
          <pc:sldMk cId="1983773662" sldId="338"/>
        </pc:sldMkLst>
        <pc:spChg chg="add del">
          <ac:chgData name="Weronika Ziętara" userId="7a4308e90e453f52" providerId="LiveId" clId="{D407CF08-0D70-47E0-B7A6-764AEEC088A6}" dt="2022-04-10T10:23:51.153" v="8360" actId="22"/>
          <ac:spMkLst>
            <pc:docMk/>
            <pc:sldMk cId="1983773662" sldId="338"/>
            <ac:spMk id="4" creationId="{43BCD544-BBE9-442A-8FC9-CD4993D3B071}"/>
          </ac:spMkLst>
        </pc:spChg>
      </pc:sldChg>
      <pc:sldChg chg="modSp mod">
        <pc:chgData name="Weronika Ziętara" userId="7a4308e90e453f52" providerId="LiveId" clId="{D407CF08-0D70-47E0-B7A6-764AEEC088A6}" dt="2022-04-10T17:01:18.442" v="13494" actId="255"/>
        <pc:sldMkLst>
          <pc:docMk/>
          <pc:sldMk cId="3269885949" sldId="338"/>
        </pc:sldMkLst>
        <pc:spChg chg="mod">
          <ac:chgData name="Weronika Ziętara" userId="7a4308e90e453f52" providerId="LiveId" clId="{D407CF08-0D70-47E0-B7A6-764AEEC088A6}" dt="2022-04-10T17:01:18.442" v="13494" actId="255"/>
          <ac:spMkLst>
            <pc:docMk/>
            <pc:sldMk cId="3269885949" sldId="338"/>
            <ac:spMk id="4" creationId="{8E48EE35-E5C3-4E9A-BED1-CBCF3627A920}"/>
          </ac:spMkLst>
        </pc:spChg>
      </pc:sldChg>
      <pc:sldChg chg="modSp mod">
        <pc:chgData name="Weronika Ziętara" userId="7a4308e90e453f52" providerId="LiveId" clId="{D407CF08-0D70-47E0-B7A6-764AEEC088A6}" dt="2022-04-10T10:29:09.735" v="8934" actId="20577"/>
        <pc:sldMkLst>
          <pc:docMk/>
          <pc:sldMk cId="4143904744" sldId="339"/>
        </pc:sldMkLst>
        <pc:spChg chg="mod">
          <ac:chgData name="Weronika Ziętara" userId="7a4308e90e453f52" providerId="LiveId" clId="{D407CF08-0D70-47E0-B7A6-764AEEC088A6}" dt="2022-04-10T10:29:09.735" v="8934" actId="20577"/>
          <ac:spMkLst>
            <pc:docMk/>
            <pc:sldMk cId="4143904744" sldId="339"/>
            <ac:spMk id="2" creationId="{BE36F945-BA35-475A-B8AE-88F931C16D9E}"/>
          </ac:spMkLst>
        </pc:spChg>
      </pc:sldChg>
      <pc:sldChg chg="modSp mod">
        <pc:chgData name="Weronika Ziętara" userId="7a4308e90e453f52" providerId="LiveId" clId="{D407CF08-0D70-47E0-B7A6-764AEEC088A6}" dt="2022-04-10T10:30:15.323" v="8941" actId="255"/>
        <pc:sldMkLst>
          <pc:docMk/>
          <pc:sldMk cId="2590084262" sldId="340"/>
        </pc:sldMkLst>
        <pc:spChg chg="mod">
          <ac:chgData name="Weronika Ziętara" userId="7a4308e90e453f52" providerId="LiveId" clId="{D407CF08-0D70-47E0-B7A6-764AEEC088A6}" dt="2022-04-10T10:30:15.323" v="8941" actId="255"/>
          <ac:spMkLst>
            <pc:docMk/>
            <pc:sldMk cId="2590084262" sldId="340"/>
            <ac:spMk id="4" creationId="{8E48EE35-E5C3-4E9A-BED1-CBCF3627A920}"/>
          </ac:spMkLst>
        </pc:spChg>
      </pc:sldChg>
      <pc:sldChg chg="modSp mod">
        <pc:chgData name="Weronika Ziętara" userId="7a4308e90e453f52" providerId="LiveId" clId="{D407CF08-0D70-47E0-B7A6-764AEEC088A6}" dt="2022-04-10T10:31:59.237" v="9061" actId="115"/>
        <pc:sldMkLst>
          <pc:docMk/>
          <pc:sldMk cId="87236355" sldId="341"/>
        </pc:sldMkLst>
        <pc:spChg chg="mod">
          <ac:chgData name="Weronika Ziętara" userId="7a4308e90e453f52" providerId="LiveId" clId="{D407CF08-0D70-47E0-B7A6-764AEEC088A6}" dt="2022-04-10T10:31:59.237" v="9061" actId="115"/>
          <ac:spMkLst>
            <pc:docMk/>
            <pc:sldMk cId="87236355" sldId="341"/>
            <ac:spMk id="4" creationId="{8E48EE35-E5C3-4E9A-BED1-CBCF3627A920}"/>
          </ac:spMkLst>
        </pc:spChg>
      </pc:sldChg>
      <pc:sldChg chg="modSp mod">
        <pc:chgData name="Weronika Ziętara" userId="7a4308e90e453f52" providerId="LiveId" clId="{D407CF08-0D70-47E0-B7A6-764AEEC088A6}" dt="2022-04-10T10:32:16.524" v="9077" actId="20577"/>
        <pc:sldMkLst>
          <pc:docMk/>
          <pc:sldMk cId="2437293494" sldId="342"/>
        </pc:sldMkLst>
        <pc:spChg chg="mod">
          <ac:chgData name="Weronika Ziętara" userId="7a4308e90e453f52" providerId="LiveId" clId="{D407CF08-0D70-47E0-B7A6-764AEEC088A6}" dt="2022-04-10T10:32:16.524" v="9077" actId="20577"/>
          <ac:spMkLst>
            <pc:docMk/>
            <pc:sldMk cId="2437293494" sldId="342"/>
            <ac:spMk id="2" creationId="{BE36F945-BA35-475A-B8AE-88F931C16D9E}"/>
          </ac:spMkLst>
        </pc:spChg>
      </pc:sldChg>
      <pc:sldChg chg="modSp mod">
        <pc:chgData name="Weronika Ziętara" userId="7a4308e90e453f52" providerId="LiveId" clId="{D407CF08-0D70-47E0-B7A6-764AEEC088A6}" dt="2022-04-10T10:34:48.881" v="9157" actId="115"/>
        <pc:sldMkLst>
          <pc:docMk/>
          <pc:sldMk cId="3730668934" sldId="343"/>
        </pc:sldMkLst>
        <pc:spChg chg="mod">
          <ac:chgData name="Weronika Ziętara" userId="7a4308e90e453f52" providerId="LiveId" clId="{D407CF08-0D70-47E0-B7A6-764AEEC088A6}" dt="2022-04-10T10:34:48.881" v="9157" actId="115"/>
          <ac:spMkLst>
            <pc:docMk/>
            <pc:sldMk cId="3730668934" sldId="343"/>
            <ac:spMk id="4" creationId="{8E48EE35-E5C3-4E9A-BED1-CBCF3627A920}"/>
          </ac:spMkLst>
        </pc:spChg>
      </pc:sldChg>
      <pc:sldChg chg="modSp add mod">
        <pc:chgData name="Weronika Ziętara" userId="7a4308e90e453f52" providerId="LiveId" clId="{D407CF08-0D70-47E0-B7A6-764AEEC088A6}" dt="2022-04-10T10:35:01.259" v="9159" actId="255"/>
        <pc:sldMkLst>
          <pc:docMk/>
          <pc:sldMk cId="3714182628" sldId="344"/>
        </pc:sldMkLst>
        <pc:spChg chg="mod">
          <ac:chgData name="Weronika Ziętara" userId="7a4308e90e453f52" providerId="LiveId" clId="{D407CF08-0D70-47E0-B7A6-764AEEC088A6}" dt="2022-04-10T10:35:01.259" v="9159" actId="255"/>
          <ac:spMkLst>
            <pc:docMk/>
            <pc:sldMk cId="3714182628" sldId="344"/>
            <ac:spMk id="4" creationId="{8E48EE35-E5C3-4E9A-BED1-CBCF3627A920}"/>
          </ac:spMkLst>
        </pc:spChg>
      </pc:sldChg>
      <pc:sldChg chg="modSp mod">
        <pc:chgData name="Weronika Ziętara" userId="7a4308e90e453f52" providerId="LiveId" clId="{D407CF08-0D70-47E0-B7A6-764AEEC088A6}" dt="2022-04-10T10:33:58.071" v="9132" actId="20577"/>
        <pc:sldMkLst>
          <pc:docMk/>
          <pc:sldMk cId="3919390970" sldId="345"/>
        </pc:sldMkLst>
        <pc:spChg chg="mod">
          <ac:chgData name="Weronika Ziętara" userId="7a4308e90e453f52" providerId="LiveId" clId="{D407CF08-0D70-47E0-B7A6-764AEEC088A6}" dt="2022-04-10T10:33:58.071" v="9132" actId="20577"/>
          <ac:spMkLst>
            <pc:docMk/>
            <pc:sldMk cId="3919390970" sldId="345"/>
            <ac:spMk id="4" creationId="{8E48EE35-E5C3-4E9A-BED1-CBCF3627A920}"/>
          </ac:spMkLst>
        </pc:spChg>
      </pc:sldChg>
      <pc:sldChg chg="add del">
        <pc:chgData name="Weronika Ziętara" userId="7a4308e90e453f52" providerId="LiveId" clId="{D407CF08-0D70-47E0-B7A6-764AEEC088A6}" dt="2022-04-10T10:34:02.932" v="9134"/>
        <pc:sldMkLst>
          <pc:docMk/>
          <pc:sldMk cId="1179386470" sldId="346"/>
        </pc:sldMkLst>
      </pc:sldChg>
      <pc:sldChg chg="modSp mod">
        <pc:chgData name="Weronika Ziętara" userId="7a4308e90e453f52" providerId="LiveId" clId="{D407CF08-0D70-47E0-B7A6-764AEEC088A6}" dt="2022-04-10T10:36:07.377" v="9251" actId="20577"/>
        <pc:sldMkLst>
          <pc:docMk/>
          <pc:sldMk cId="3685418503" sldId="346"/>
        </pc:sldMkLst>
        <pc:spChg chg="mod">
          <ac:chgData name="Weronika Ziętara" userId="7a4308e90e453f52" providerId="LiveId" clId="{D407CF08-0D70-47E0-B7A6-764AEEC088A6}" dt="2022-04-10T10:36:07.377" v="9251" actId="20577"/>
          <ac:spMkLst>
            <pc:docMk/>
            <pc:sldMk cId="3685418503" sldId="346"/>
            <ac:spMk id="2" creationId="{BE36F945-BA35-475A-B8AE-88F931C16D9E}"/>
          </ac:spMkLst>
        </pc:spChg>
      </pc:sldChg>
      <pc:sldChg chg="modSp mod">
        <pc:chgData name="Weronika Ziętara" userId="7a4308e90e453f52" providerId="LiveId" clId="{D407CF08-0D70-47E0-B7A6-764AEEC088A6}" dt="2022-04-10T10:35:24.881" v="9163" actId="255"/>
        <pc:sldMkLst>
          <pc:docMk/>
          <pc:sldMk cId="4176168740" sldId="347"/>
        </pc:sldMkLst>
        <pc:spChg chg="mod">
          <ac:chgData name="Weronika Ziętara" userId="7a4308e90e453f52" providerId="LiveId" clId="{D407CF08-0D70-47E0-B7A6-764AEEC088A6}" dt="2022-04-10T10:35:24.881" v="9163" actId="255"/>
          <ac:spMkLst>
            <pc:docMk/>
            <pc:sldMk cId="4176168740" sldId="347"/>
            <ac:spMk id="4" creationId="{8E48EE35-E5C3-4E9A-BED1-CBCF3627A920}"/>
          </ac:spMkLst>
        </pc:spChg>
      </pc:sldChg>
      <pc:sldChg chg="modSp mod">
        <pc:chgData name="Weronika Ziętara" userId="7a4308e90e453f52" providerId="LiveId" clId="{D407CF08-0D70-47E0-B7A6-764AEEC088A6}" dt="2022-04-10T10:35:54.129" v="9249" actId="20577"/>
        <pc:sldMkLst>
          <pc:docMk/>
          <pc:sldMk cId="2904073622" sldId="348"/>
        </pc:sldMkLst>
        <pc:spChg chg="mod">
          <ac:chgData name="Weronika Ziętara" userId="7a4308e90e453f52" providerId="LiveId" clId="{D407CF08-0D70-47E0-B7A6-764AEEC088A6}" dt="2022-04-10T10:35:54.129" v="9249" actId="20577"/>
          <ac:spMkLst>
            <pc:docMk/>
            <pc:sldMk cId="2904073622" sldId="348"/>
            <ac:spMk id="4" creationId="{8E48EE35-E5C3-4E9A-BED1-CBCF3627A920}"/>
          </ac:spMkLst>
        </pc:spChg>
      </pc:sldChg>
      <pc:sldChg chg="modSp mod">
        <pc:chgData name="Weronika Ziętara" userId="7a4308e90e453f52" providerId="LiveId" clId="{D407CF08-0D70-47E0-B7A6-764AEEC088A6}" dt="2022-04-10T10:36:17.726" v="9280" actId="20577"/>
        <pc:sldMkLst>
          <pc:docMk/>
          <pc:sldMk cId="1721236950" sldId="349"/>
        </pc:sldMkLst>
        <pc:spChg chg="mod">
          <ac:chgData name="Weronika Ziętara" userId="7a4308e90e453f52" providerId="LiveId" clId="{D407CF08-0D70-47E0-B7A6-764AEEC088A6}" dt="2022-04-10T10:36:17.726" v="9280" actId="20577"/>
          <ac:spMkLst>
            <pc:docMk/>
            <pc:sldMk cId="1721236950" sldId="349"/>
            <ac:spMk id="2" creationId="{BE36F945-BA35-475A-B8AE-88F931C16D9E}"/>
          </ac:spMkLst>
        </pc:spChg>
      </pc:sldChg>
      <pc:sldChg chg="modSp mod">
        <pc:chgData name="Weronika Ziętara" userId="7a4308e90e453f52" providerId="LiveId" clId="{D407CF08-0D70-47E0-B7A6-764AEEC088A6}" dt="2022-04-10T10:36:49.087" v="9284" actId="255"/>
        <pc:sldMkLst>
          <pc:docMk/>
          <pc:sldMk cId="1320266441" sldId="350"/>
        </pc:sldMkLst>
        <pc:spChg chg="mod">
          <ac:chgData name="Weronika Ziętara" userId="7a4308e90e453f52" providerId="LiveId" clId="{D407CF08-0D70-47E0-B7A6-764AEEC088A6}" dt="2022-04-10T10:36:49.087" v="9284" actId="255"/>
          <ac:spMkLst>
            <pc:docMk/>
            <pc:sldMk cId="1320266441" sldId="350"/>
            <ac:spMk id="4" creationId="{8E48EE35-E5C3-4E9A-BED1-CBCF3627A920}"/>
          </ac:spMkLst>
        </pc:spChg>
      </pc:sldChg>
      <pc:sldChg chg="modSp mod">
        <pc:chgData name="Weronika Ziętara" userId="7a4308e90e453f52" providerId="LiveId" clId="{D407CF08-0D70-47E0-B7A6-764AEEC088A6}" dt="2022-04-10T10:37:19.551" v="9380" actId="20577"/>
        <pc:sldMkLst>
          <pc:docMk/>
          <pc:sldMk cId="1220382361" sldId="351"/>
        </pc:sldMkLst>
        <pc:spChg chg="mod">
          <ac:chgData name="Weronika Ziętara" userId="7a4308e90e453f52" providerId="LiveId" clId="{D407CF08-0D70-47E0-B7A6-764AEEC088A6}" dt="2022-04-10T10:37:19.551" v="9380" actId="20577"/>
          <ac:spMkLst>
            <pc:docMk/>
            <pc:sldMk cId="1220382361" sldId="351"/>
            <ac:spMk id="4" creationId="{8E48EE35-E5C3-4E9A-BED1-CBCF3627A920}"/>
          </ac:spMkLst>
        </pc:spChg>
      </pc:sldChg>
      <pc:sldChg chg="modSp mod">
        <pc:chgData name="Weronika Ziętara" userId="7a4308e90e453f52" providerId="LiveId" clId="{D407CF08-0D70-47E0-B7A6-764AEEC088A6}" dt="2022-04-10T10:37:42.201" v="9417" actId="20577"/>
        <pc:sldMkLst>
          <pc:docMk/>
          <pc:sldMk cId="3774081507" sldId="352"/>
        </pc:sldMkLst>
        <pc:spChg chg="mod">
          <ac:chgData name="Weronika Ziętara" userId="7a4308e90e453f52" providerId="LiveId" clId="{D407CF08-0D70-47E0-B7A6-764AEEC088A6}" dt="2022-04-10T10:37:42.201" v="9417" actId="20577"/>
          <ac:spMkLst>
            <pc:docMk/>
            <pc:sldMk cId="3774081507" sldId="352"/>
            <ac:spMk id="2" creationId="{BE36F945-BA35-475A-B8AE-88F931C16D9E}"/>
          </ac:spMkLst>
        </pc:spChg>
      </pc:sldChg>
      <pc:sldChg chg="modSp mod">
        <pc:chgData name="Weronika Ziętara" userId="7a4308e90e453f52" providerId="LiveId" clId="{D407CF08-0D70-47E0-B7A6-764AEEC088A6}" dt="2022-04-10T10:40:27.762" v="9424" actId="207"/>
        <pc:sldMkLst>
          <pc:docMk/>
          <pc:sldMk cId="173867420" sldId="353"/>
        </pc:sldMkLst>
        <pc:spChg chg="mod">
          <ac:chgData name="Weronika Ziętara" userId="7a4308e90e453f52" providerId="LiveId" clId="{D407CF08-0D70-47E0-B7A6-764AEEC088A6}" dt="2022-04-10T10:40:27.762" v="9424" actId="207"/>
          <ac:spMkLst>
            <pc:docMk/>
            <pc:sldMk cId="173867420" sldId="353"/>
            <ac:spMk id="4" creationId="{8E48EE35-E5C3-4E9A-BED1-CBCF3627A920}"/>
          </ac:spMkLst>
        </pc:spChg>
      </pc:sldChg>
      <pc:sldChg chg="addSp delSp modSp add mod">
        <pc:chgData name="Weronika Ziętara" userId="7a4308e90e453f52" providerId="LiveId" clId="{D407CF08-0D70-47E0-B7A6-764AEEC088A6}" dt="2022-04-10T10:43:00.611" v="9575" actId="22"/>
        <pc:sldMkLst>
          <pc:docMk/>
          <pc:sldMk cId="3778662679" sldId="354"/>
        </pc:sldMkLst>
        <pc:spChg chg="mod">
          <ac:chgData name="Weronika Ziętara" userId="7a4308e90e453f52" providerId="LiveId" clId="{D407CF08-0D70-47E0-B7A6-764AEEC088A6}" dt="2022-04-10T10:42:36.666" v="9573" actId="115"/>
          <ac:spMkLst>
            <pc:docMk/>
            <pc:sldMk cId="3778662679" sldId="354"/>
            <ac:spMk id="4" creationId="{8E48EE35-E5C3-4E9A-BED1-CBCF3627A920}"/>
          </ac:spMkLst>
        </pc:spChg>
        <pc:spChg chg="add del">
          <ac:chgData name="Weronika Ziętara" userId="7a4308e90e453f52" providerId="LiveId" clId="{D407CF08-0D70-47E0-B7A6-764AEEC088A6}" dt="2022-04-10T10:43:00.611" v="9575" actId="22"/>
          <ac:spMkLst>
            <pc:docMk/>
            <pc:sldMk cId="3778662679" sldId="354"/>
            <ac:spMk id="8" creationId="{4C1BBE22-6059-4C83-9AFE-F46281F94F22}"/>
          </ac:spMkLst>
        </pc:spChg>
      </pc:sldChg>
      <pc:sldChg chg="modSp add mod">
        <pc:chgData name="Weronika Ziętara" userId="7a4308e90e453f52" providerId="LiveId" clId="{D407CF08-0D70-47E0-B7A6-764AEEC088A6}" dt="2022-04-10T10:44:06.769" v="9588" actId="207"/>
        <pc:sldMkLst>
          <pc:docMk/>
          <pc:sldMk cId="3640388274" sldId="355"/>
        </pc:sldMkLst>
        <pc:spChg chg="mod">
          <ac:chgData name="Weronika Ziętara" userId="7a4308e90e453f52" providerId="LiveId" clId="{D407CF08-0D70-47E0-B7A6-764AEEC088A6}" dt="2022-04-10T10:44:06.769" v="9588" actId="207"/>
          <ac:spMkLst>
            <pc:docMk/>
            <pc:sldMk cId="3640388274" sldId="355"/>
            <ac:spMk id="4" creationId="{8E48EE35-E5C3-4E9A-BED1-CBCF3627A920}"/>
          </ac:spMkLst>
        </pc:spChg>
      </pc:sldChg>
      <pc:sldChg chg="modSp add mod">
        <pc:chgData name="Weronika Ziętara" userId="7a4308e90e453f52" providerId="LiveId" clId="{D407CF08-0D70-47E0-B7A6-764AEEC088A6}" dt="2022-04-10T10:44:12.124" v="9589" actId="207"/>
        <pc:sldMkLst>
          <pc:docMk/>
          <pc:sldMk cId="1162875388" sldId="356"/>
        </pc:sldMkLst>
        <pc:spChg chg="mod">
          <ac:chgData name="Weronika Ziętara" userId="7a4308e90e453f52" providerId="LiveId" clId="{D407CF08-0D70-47E0-B7A6-764AEEC088A6}" dt="2022-04-10T10:44:12.124" v="9589" actId="207"/>
          <ac:spMkLst>
            <pc:docMk/>
            <pc:sldMk cId="1162875388" sldId="356"/>
            <ac:spMk id="4" creationId="{8E48EE35-E5C3-4E9A-BED1-CBCF3627A920}"/>
          </ac:spMkLst>
        </pc:spChg>
      </pc:sldChg>
      <pc:sldChg chg="modSp mod">
        <pc:chgData name="Weronika Ziętara" userId="7a4308e90e453f52" providerId="LiveId" clId="{D407CF08-0D70-47E0-B7A6-764AEEC088A6}" dt="2022-04-10T10:44:42.599" v="9640" actId="20577"/>
        <pc:sldMkLst>
          <pc:docMk/>
          <pc:sldMk cId="4060944751" sldId="357"/>
        </pc:sldMkLst>
        <pc:spChg chg="mod">
          <ac:chgData name="Weronika Ziętara" userId="7a4308e90e453f52" providerId="LiveId" clId="{D407CF08-0D70-47E0-B7A6-764AEEC088A6}" dt="2022-04-10T10:44:42.599" v="9640" actId="20577"/>
          <ac:spMkLst>
            <pc:docMk/>
            <pc:sldMk cId="4060944751" sldId="357"/>
            <ac:spMk id="2" creationId="{BE36F945-BA35-475A-B8AE-88F931C16D9E}"/>
          </ac:spMkLst>
        </pc:spChg>
      </pc:sldChg>
      <pc:sldChg chg="modSp mod">
        <pc:chgData name="Weronika Ziętara" userId="7a4308e90e453f52" providerId="LiveId" clId="{D407CF08-0D70-47E0-B7A6-764AEEC088A6}" dt="2022-04-10T10:45:17.877" v="9642" actId="255"/>
        <pc:sldMkLst>
          <pc:docMk/>
          <pc:sldMk cId="1665304513" sldId="358"/>
        </pc:sldMkLst>
        <pc:spChg chg="mod">
          <ac:chgData name="Weronika Ziętara" userId="7a4308e90e453f52" providerId="LiveId" clId="{D407CF08-0D70-47E0-B7A6-764AEEC088A6}" dt="2022-04-10T10:45:17.877" v="9642" actId="255"/>
          <ac:spMkLst>
            <pc:docMk/>
            <pc:sldMk cId="1665304513" sldId="358"/>
            <ac:spMk id="4" creationId="{8E48EE35-E5C3-4E9A-BED1-CBCF3627A920}"/>
          </ac:spMkLst>
        </pc:spChg>
      </pc:sldChg>
      <pc:sldChg chg="modSp add mod">
        <pc:chgData name="Weronika Ziętara" userId="7a4308e90e453f52" providerId="LiveId" clId="{D407CF08-0D70-47E0-B7A6-764AEEC088A6}" dt="2022-04-10T10:45:57.567" v="9661" actId="207"/>
        <pc:sldMkLst>
          <pc:docMk/>
          <pc:sldMk cId="1174872067" sldId="359"/>
        </pc:sldMkLst>
        <pc:spChg chg="mod">
          <ac:chgData name="Weronika Ziętara" userId="7a4308e90e453f52" providerId="LiveId" clId="{D407CF08-0D70-47E0-B7A6-764AEEC088A6}" dt="2022-04-10T10:45:57.567" v="9661" actId="207"/>
          <ac:spMkLst>
            <pc:docMk/>
            <pc:sldMk cId="1174872067" sldId="359"/>
            <ac:spMk id="4" creationId="{8E48EE35-E5C3-4E9A-BED1-CBCF3627A920}"/>
          </ac:spMkLst>
        </pc:spChg>
      </pc:sldChg>
      <pc:sldChg chg="modSp mod">
        <pc:chgData name="Weronika Ziętara" userId="7a4308e90e453f52" providerId="LiveId" clId="{D407CF08-0D70-47E0-B7A6-764AEEC088A6}" dt="2022-04-10T10:47:31.292" v="9778" actId="20577"/>
        <pc:sldMkLst>
          <pc:docMk/>
          <pc:sldMk cId="3358506273" sldId="360"/>
        </pc:sldMkLst>
        <pc:spChg chg="mod">
          <ac:chgData name="Weronika Ziętara" userId="7a4308e90e453f52" providerId="LiveId" clId="{D407CF08-0D70-47E0-B7A6-764AEEC088A6}" dt="2022-04-10T10:47:31.292" v="9778" actId="20577"/>
          <ac:spMkLst>
            <pc:docMk/>
            <pc:sldMk cId="3358506273" sldId="360"/>
            <ac:spMk id="2" creationId="{BE36F945-BA35-475A-B8AE-88F931C16D9E}"/>
          </ac:spMkLst>
        </pc:spChg>
      </pc:sldChg>
      <pc:sldChg chg="modSp mod">
        <pc:chgData name="Weronika Ziętara" userId="7a4308e90e453f52" providerId="LiveId" clId="{D407CF08-0D70-47E0-B7A6-764AEEC088A6}" dt="2022-04-10T10:47:03.599" v="9746" actId="20577"/>
        <pc:sldMkLst>
          <pc:docMk/>
          <pc:sldMk cId="1071105271" sldId="361"/>
        </pc:sldMkLst>
        <pc:spChg chg="mod">
          <ac:chgData name="Weronika Ziętara" userId="7a4308e90e453f52" providerId="LiveId" clId="{D407CF08-0D70-47E0-B7A6-764AEEC088A6}" dt="2022-04-10T10:47:03.599" v="9746" actId="20577"/>
          <ac:spMkLst>
            <pc:docMk/>
            <pc:sldMk cId="1071105271" sldId="361"/>
            <ac:spMk id="4" creationId="{8E48EE35-E5C3-4E9A-BED1-CBCF3627A920}"/>
          </ac:spMkLst>
        </pc:spChg>
      </pc:sldChg>
      <pc:sldChg chg="modSp mod">
        <pc:chgData name="Weronika Ziętara" userId="7a4308e90e453f52" providerId="LiveId" clId="{D407CF08-0D70-47E0-B7A6-764AEEC088A6}" dt="2022-04-10T10:48:11.214" v="9780" actId="255"/>
        <pc:sldMkLst>
          <pc:docMk/>
          <pc:sldMk cId="256620427" sldId="362"/>
        </pc:sldMkLst>
        <pc:spChg chg="mod">
          <ac:chgData name="Weronika Ziętara" userId="7a4308e90e453f52" providerId="LiveId" clId="{D407CF08-0D70-47E0-B7A6-764AEEC088A6}" dt="2022-04-10T10:48:11.214" v="9780" actId="255"/>
          <ac:spMkLst>
            <pc:docMk/>
            <pc:sldMk cId="256620427" sldId="362"/>
            <ac:spMk id="4" creationId="{8E48EE35-E5C3-4E9A-BED1-CBCF3627A920}"/>
          </ac:spMkLst>
        </pc:spChg>
      </pc:sldChg>
      <pc:sldChg chg="modSp add mod">
        <pc:chgData name="Weronika Ziętara" userId="7a4308e90e453f52" providerId="LiveId" clId="{D407CF08-0D70-47E0-B7A6-764AEEC088A6}" dt="2022-04-10T10:49:07.415" v="9785" actId="255"/>
        <pc:sldMkLst>
          <pc:docMk/>
          <pc:sldMk cId="2149601053" sldId="363"/>
        </pc:sldMkLst>
        <pc:spChg chg="mod">
          <ac:chgData name="Weronika Ziętara" userId="7a4308e90e453f52" providerId="LiveId" clId="{D407CF08-0D70-47E0-B7A6-764AEEC088A6}" dt="2022-04-10T10:49:07.415" v="9785" actId="255"/>
          <ac:spMkLst>
            <pc:docMk/>
            <pc:sldMk cId="2149601053" sldId="363"/>
            <ac:spMk id="4" creationId="{8E48EE35-E5C3-4E9A-BED1-CBCF3627A920}"/>
          </ac:spMkLst>
        </pc:spChg>
      </pc:sldChg>
      <pc:sldChg chg="modSp add mod">
        <pc:chgData name="Weronika Ziętara" userId="7a4308e90e453f52" providerId="LiveId" clId="{D407CF08-0D70-47E0-B7A6-764AEEC088A6}" dt="2022-04-10T10:49:52.461" v="9792" actId="255"/>
        <pc:sldMkLst>
          <pc:docMk/>
          <pc:sldMk cId="3036035111" sldId="364"/>
        </pc:sldMkLst>
        <pc:spChg chg="mod">
          <ac:chgData name="Weronika Ziętara" userId="7a4308e90e453f52" providerId="LiveId" clId="{D407CF08-0D70-47E0-B7A6-764AEEC088A6}" dt="2022-04-10T10:49:52.461" v="9792" actId="255"/>
          <ac:spMkLst>
            <pc:docMk/>
            <pc:sldMk cId="3036035111" sldId="364"/>
            <ac:spMk id="4" creationId="{8E48EE35-E5C3-4E9A-BED1-CBCF3627A920}"/>
          </ac:spMkLst>
        </pc:spChg>
      </pc:sldChg>
      <pc:sldChg chg="modSp mod">
        <pc:chgData name="Weronika Ziętara" userId="7a4308e90e453f52" providerId="LiveId" clId="{D407CF08-0D70-47E0-B7A6-764AEEC088A6}" dt="2022-04-10T10:50:19.062" v="9835" actId="20577"/>
        <pc:sldMkLst>
          <pc:docMk/>
          <pc:sldMk cId="961421497" sldId="365"/>
        </pc:sldMkLst>
        <pc:spChg chg="mod">
          <ac:chgData name="Weronika Ziętara" userId="7a4308e90e453f52" providerId="LiveId" clId="{D407CF08-0D70-47E0-B7A6-764AEEC088A6}" dt="2022-04-10T10:50:19.062" v="9835" actId="20577"/>
          <ac:spMkLst>
            <pc:docMk/>
            <pc:sldMk cId="961421497" sldId="365"/>
            <ac:spMk id="2" creationId="{BE36F945-BA35-475A-B8AE-88F931C16D9E}"/>
          </ac:spMkLst>
        </pc:spChg>
      </pc:sldChg>
      <pc:sldChg chg="modSp mod">
        <pc:chgData name="Weronika Ziętara" userId="7a4308e90e453f52" providerId="LiveId" clId="{D407CF08-0D70-47E0-B7A6-764AEEC088A6}" dt="2022-04-10T10:52:25.691" v="9934" actId="255"/>
        <pc:sldMkLst>
          <pc:docMk/>
          <pc:sldMk cId="2858703755" sldId="366"/>
        </pc:sldMkLst>
        <pc:spChg chg="mod">
          <ac:chgData name="Weronika Ziętara" userId="7a4308e90e453f52" providerId="LiveId" clId="{D407CF08-0D70-47E0-B7A6-764AEEC088A6}" dt="2022-04-10T10:52:25.691" v="9934" actId="255"/>
          <ac:spMkLst>
            <pc:docMk/>
            <pc:sldMk cId="2858703755" sldId="366"/>
            <ac:spMk id="4" creationId="{8E48EE35-E5C3-4E9A-BED1-CBCF3627A920}"/>
          </ac:spMkLst>
        </pc:spChg>
      </pc:sldChg>
      <pc:sldChg chg="modSp add mod">
        <pc:chgData name="Weronika Ziętara" userId="7a4308e90e453f52" providerId="LiveId" clId="{D407CF08-0D70-47E0-B7A6-764AEEC088A6}" dt="2022-04-10T10:53:30.843" v="9947" actId="20577"/>
        <pc:sldMkLst>
          <pc:docMk/>
          <pc:sldMk cId="3144486223" sldId="367"/>
        </pc:sldMkLst>
        <pc:spChg chg="mod">
          <ac:chgData name="Weronika Ziętara" userId="7a4308e90e453f52" providerId="LiveId" clId="{D407CF08-0D70-47E0-B7A6-764AEEC088A6}" dt="2022-04-10T10:53:30.843" v="9947" actId="20577"/>
          <ac:spMkLst>
            <pc:docMk/>
            <pc:sldMk cId="3144486223" sldId="367"/>
            <ac:spMk id="4" creationId="{8E48EE35-E5C3-4E9A-BED1-CBCF3627A920}"/>
          </ac:spMkLst>
        </pc:spChg>
      </pc:sldChg>
      <pc:sldChg chg="modSp mod">
        <pc:chgData name="Weronika Ziętara" userId="7a4308e90e453f52" providerId="LiveId" clId="{D407CF08-0D70-47E0-B7A6-764AEEC088A6}" dt="2022-04-10T10:54:05.261" v="9970" actId="20577"/>
        <pc:sldMkLst>
          <pc:docMk/>
          <pc:sldMk cId="596503096" sldId="368"/>
        </pc:sldMkLst>
        <pc:spChg chg="mod">
          <ac:chgData name="Weronika Ziętara" userId="7a4308e90e453f52" providerId="LiveId" clId="{D407CF08-0D70-47E0-B7A6-764AEEC088A6}" dt="2022-04-10T10:54:05.261" v="9970" actId="20577"/>
          <ac:spMkLst>
            <pc:docMk/>
            <pc:sldMk cId="596503096" sldId="368"/>
            <ac:spMk id="2" creationId="{BE36F945-BA35-475A-B8AE-88F931C16D9E}"/>
          </ac:spMkLst>
        </pc:spChg>
      </pc:sldChg>
      <pc:sldChg chg="modSp mod">
        <pc:chgData name="Weronika Ziętara" userId="7a4308e90e453f52" providerId="LiveId" clId="{D407CF08-0D70-47E0-B7A6-764AEEC088A6}" dt="2022-04-10T10:54:47.092" v="9976" actId="20577"/>
        <pc:sldMkLst>
          <pc:docMk/>
          <pc:sldMk cId="1317408358" sldId="369"/>
        </pc:sldMkLst>
        <pc:spChg chg="mod">
          <ac:chgData name="Weronika Ziętara" userId="7a4308e90e453f52" providerId="LiveId" clId="{D407CF08-0D70-47E0-B7A6-764AEEC088A6}" dt="2022-04-10T10:54:47.092" v="9976" actId="20577"/>
          <ac:spMkLst>
            <pc:docMk/>
            <pc:sldMk cId="1317408358" sldId="369"/>
            <ac:spMk id="4" creationId="{8E48EE35-E5C3-4E9A-BED1-CBCF3627A920}"/>
          </ac:spMkLst>
        </pc:spChg>
      </pc:sldChg>
      <pc:sldChg chg="modSp add mod">
        <pc:chgData name="Weronika Ziętara" userId="7a4308e90e453f52" providerId="LiveId" clId="{D407CF08-0D70-47E0-B7A6-764AEEC088A6}" dt="2022-04-10T10:56:32.054" v="10005" actId="20577"/>
        <pc:sldMkLst>
          <pc:docMk/>
          <pc:sldMk cId="3620794314" sldId="370"/>
        </pc:sldMkLst>
        <pc:spChg chg="mod">
          <ac:chgData name="Weronika Ziętara" userId="7a4308e90e453f52" providerId="LiveId" clId="{D407CF08-0D70-47E0-B7A6-764AEEC088A6}" dt="2022-04-10T10:56:32.054" v="10005" actId="20577"/>
          <ac:spMkLst>
            <pc:docMk/>
            <pc:sldMk cId="3620794314" sldId="370"/>
            <ac:spMk id="4" creationId="{8E48EE35-E5C3-4E9A-BED1-CBCF3627A920}"/>
          </ac:spMkLst>
        </pc:spChg>
      </pc:sldChg>
      <pc:sldChg chg="modSp mod">
        <pc:chgData name="Weronika Ziętara" userId="7a4308e90e453f52" providerId="LiveId" clId="{D407CF08-0D70-47E0-B7A6-764AEEC088A6}" dt="2022-04-10T14:04:58.268" v="10449" actId="20577"/>
        <pc:sldMkLst>
          <pc:docMk/>
          <pc:sldMk cId="1462116898" sldId="371"/>
        </pc:sldMkLst>
        <pc:spChg chg="mod">
          <ac:chgData name="Weronika Ziętara" userId="7a4308e90e453f52" providerId="LiveId" clId="{D407CF08-0D70-47E0-B7A6-764AEEC088A6}" dt="2022-04-10T14:04:58.268" v="10449" actId="20577"/>
          <ac:spMkLst>
            <pc:docMk/>
            <pc:sldMk cId="1462116898" sldId="371"/>
            <ac:spMk id="4" creationId="{8E48EE35-E5C3-4E9A-BED1-CBCF3627A920}"/>
          </ac:spMkLst>
        </pc:spChg>
      </pc:sldChg>
      <pc:sldChg chg="modSp mod">
        <pc:chgData name="Weronika Ziętara" userId="7a4308e90e453f52" providerId="LiveId" clId="{D407CF08-0D70-47E0-B7A6-764AEEC088A6}" dt="2022-04-10T10:58:52.204" v="10166" actId="20577"/>
        <pc:sldMkLst>
          <pc:docMk/>
          <pc:sldMk cId="3288076571" sldId="372"/>
        </pc:sldMkLst>
        <pc:spChg chg="mod">
          <ac:chgData name="Weronika Ziętara" userId="7a4308e90e453f52" providerId="LiveId" clId="{D407CF08-0D70-47E0-B7A6-764AEEC088A6}" dt="2022-04-10T10:58:52.204" v="10166" actId="20577"/>
          <ac:spMkLst>
            <pc:docMk/>
            <pc:sldMk cId="3288076571" sldId="372"/>
            <ac:spMk id="2" creationId="{BE36F945-BA35-475A-B8AE-88F931C16D9E}"/>
          </ac:spMkLst>
        </pc:spChg>
      </pc:sldChg>
      <pc:sldChg chg="modSp mod">
        <pc:chgData name="Weronika Ziętara" userId="7a4308e90e453f52" providerId="LiveId" clId="{D407CF08-0D70-47E0-B7A6-764AEEC088A6}" dt="2022-04-10T11:02:59.683" v="10222" actId="20577"/>
        <pc:sldMkLst>
          <pc:docMk/>
          <pc:sldMk cId="3859366742" sldId="373"/>
        </pc:sldMkLst>
        <pc:spChg chg="mod">
          <ac:chgData name="Weronika Ziętara" userId="7a4308e90e453f52" providerId="LiveId" clId="{D407CF08-0D70-47E0-B7A6-764AEEC088A6}" dt="2022-04-10T11:02:59.683" v="10222" actId="20577"/>
          <ac:spMkLst>
            <pc:docMk/>
            <pc:sldMk cId="3859366742" sldId="373"/>
            <ac:spMk id="4" creationId="{8E48EE35-E5C3-4E9A-BED1-CBCF3627A920}"/>
          </ac:spMkLst>
        </pc:spChg>
      </pc:sldChg>
      <pc:sldChg chg="modSp add mod">
        <pc:chgData name="Weronika Ziętara" userId="7a4308e90e453f52" providerId="LiveId" clId="{D407CF08-0D70-47E0-B7A6-764AEEC088A6}" dt="2022-04-10T11:03:04.141" v="10223" actId="20577"/>
        <pc:sldMkLst>
          <pc:docMk/>
          <pc:sldMk cId="3573516004" sldId="374"/>
        </pc:sldMkLst>
        <pc:spChg chg="mod">
          <ac:chgData name="Weronika Ziętara" userId="7a4308e90e453f52" providerId="LiveId" clId="{D407CF08-0D70-47E0-B7A6-764AEEC088A6}" dt="2022-04-10T11:03:04.141" v="10223" actId="20577"/>
          <ac:spMkLst>
            <pc:docMk/>
            <pc:sldMk cId="3573516004" sldId="374"/>
            <ac:spMk id="4" creationId="{8E48EE35-E5C3-4E9A-BED1-CBCF3627A920}"/>
          </ac:spMkLst>
        </pc:spChg>
      </pc:sldChg>
      <pc:sldChg chg="modSp add mod">
        <pc:chgData name="Weronika Ziętara" userId="7a4308e90e453f52" providerId="LiveId" clId="{D407CF08-0D70-47E0-B7A6-764AEEC088A6}" dt="2022-04-10T11:02:20.452" v="10211" actId="20577"/>
        <pc:sldMkLst>
          <pc:docMk/>
          <pc:sldMk cId="2814616397" sldId="375"/>
        </pc:sldMkLst>
        <pc:spChg chg="mod">
          <ac:chgData name="Weronika Ziętara" userId="7a4308e90e453f52" providerId="LiveId" clId="{D407CF08-0D70-47E0-B7A6-764AEEC088A6}" dt="2022-04-10T11:02:20.452" v="10211" actId="20577"/>
          <ac:spMkLst>
            <pc:docMk/>
            <pc:sldMk cId="2814616397" sldId="375"/>
            <ac:spMk id="4" creationId="{8E48EE35-E5C3-4E9A-BED1-CBCF3627A920}"/>
          </ac:spMkLst>
        </pc:spChg>
      </pc:sldChg>
      <pc:sldChg chg="modSp add mod">
        <pc:chgData name="Weronika Ziętara" userId="7a4308e90e453f52" providerId="LiveId" clId="{D407CF08-0D70-47E0-B7A6-764AEEC088A6}" dt="2022-04-10T11:02:33.196" v="10213" actId="20577"/>
        <pc:sldMkLst>
          <pc:docMk/>
          <pc:sldMk cId="1267899885" sldId="376"/>
        </pc:sldMkLst>
        <pc:spChg chg="mod">
          <ac:chgData name="Weronika Ziętara" userId="7a4308e90e453f52" providerId="LiveId" clId="{D407CF08-0D70-47E0-B7A6-764AEEC088A6}" dt="2022-04-10T11:02:33.196" v="10213" actId="20577"/>
          <ac:spMkLst>
            <pc:docMk/>
            <pc:sldMk cId="1267899885" sldId="376"/>
            <ac:spMk id="4" creationId="{8E48EE35-E5C3-4E9A-BED1-CBCF3627A920}"/>
          </ac:spMkLst>
        </pc:spChg>
      </pc:sldChg>
      <pc:sldChg chg="modSp add mod">
        <pc:chgData name="Weronika Ziętara" userId="7a4308e90e453f52" providerId="LiveId" clId="{D407CF08-0D70-47E0-B7A6-764AEEC088A6}" dt="2022-04-10T11:02:55.995" v="10221" actId="20577"/>
        <pc:sldMkLst>
          <pc:docMk/>
          <pc:sldMk cId="3432887447" sldId="377"/>
        </pc:sldMkLst>
        <pc:spChg chg="mod">
          <ac:chgData name="Weronika Ziętara" userId="7a4308e90e453f52" providerId="LiveId" clId="{D407CF08-0D70-47E0-B7A6-764AEEC088A6}" dt="2022-04-10T11:02:55.995" v="10221" actId="20577"/>
          <ac:spMkLst>
            <pc:docMk/>
            <pc:sldMk cId="3432887447" sldId="377"/>
            <ac:spMk id="4" creationId="{8E48EE35-E5C3-4E9A-BED1-CBCF3627A920}"/>
          </ac:spMkLst>
        </pc:spChg>
      </pc:sldChg>
      <pc:sldChg chg="modSp mod">
        <pc:chgData name="Weronika Ziętara" userId="7a4308e90e453f52" providerId="LiveId" clId="{D407CF08-0D70-47E0-B7A6-764AEEC088A6}" dt="2022-04-10T11:04:14.873" v="10384" actId="20577"/>
        <pc:sldMkLst>
          <pc:docMk/>
          <pc:sldMk cId="3839914982" sldId="378"/>
        </pc:sldMkLst>
        <pc:spChg chg="mod">
          <ac:chgData name="Weronika Ziętara" userId="7a4308e90e453f52" providerId="LiveId" clId="{D407CF08-0D70-47E0-B7A6-764AEEC088A6}" dt="2022-04-10T11:04:14.873" v="10384" actId="20577"/>
          <ac:spMkLst>
            <pc:docMk/>
            <pc:sldMk cId="3839914982" sldId="378"/>
            <ac:spMk id="4" creationId="{8E48EE35-E5C3-4E9A-BED1-CBCF3627A920}"/>
          </ac:spMkLst>
        </pc:spChg>
      </pc:sldChg>
      <pc:sldChg chg="modSp mod">
        <pc:chgData name="Weronika Ziętara" userId="7a4308e90e453f52" providerId="LiveId" clId="{D407CF08-0D70-47E0-B7A6-764AEEC088A6}" dt="2022-04-10T11:04:40.659" v="10421" actId="20577"/>
        <pc:sldMkLst>
          <pc:docMk/>
          <pc:sldMk cId="2527778250" sldId="379"/>
        </pc:sldMkLst>
        <pc:spChg chg="mod">
          <ac:chgData name="Weronika Ziętara" userId="7a4308e90e453f52" providerId="LiveId" clId="{D407CF08-0D70-47E0-B7A6-764AEEC088A6}" dt="2022-04-10T11:04:40.659" v="10421" actId="20577"/>
          <ac:spMkLst>
            <pc:docMk/>
            <pc:sldMk cId="2527778250" sldId="379"/>
            <ac:spMk id="2" creationId="{BE36F945-BA35-475A-B8AE-88F931C16D9E}"/>
          </ac:spMkLst>
        </pc:spChg>
      </pc:sldChg>
      <pc:sldChg chg="modSp mod">
        <pc:chgData name="Weronika Ziętara" userId="7a4308e90e453f52" providerId="LiveId" clId="{D407CF08-0D70-47E0-B7A6-764AEEC088A6}" dt="2022-04-10T14:04:24.929" v="10443" actId="20577"/>
        <pc:sldMkLst>
          <pc:docMk/>
          <pc:sldMk cId="2714504555" sldId="380"/>
        </pc:sldMkLst>
        <pc:spChg chg="mod">
          <ac:chgData name="Weronika Ziętara" userId="7a4308e90e453f52" providerId="LiveId" clId="{D407CF08-0D70-47E0-B7A6-764AEEC088A6}" dt="2022-04-10T14:04:24.929" v="10443" actId="20577"/>
          <ac:spMkLst>
            <pc:docMk/>
            <pc:sldMk cId="2714504555" sldId="380"/>
            <ac:spMk id="4" creationId="{8E48EE35-E5C3-4E9A-BED1-CBCF3627A920}"/>
          </ac:spMkLst>
        </pc:spChg>
      </pc:sldChg>
      <pc:sldChg chg="modSp add del mod">
        <pc:chgData name="Weronika Ziętara" userId="7a4308e90e453f52" providerId="LiveId" clId="{D407CF08-0D70-47E0-B7A6-764AEEC088A6}" dt="2022-04-10T17:02:16.520" v="13495" actId="2696"/>
        <pc:sldMkLst>
          <pc:docMk/>
          <pc:sldMk cId="3300350679" sldId="381"/>
        </pc:sldMkLst>
        <pc:spChg chg="mod">
          <ac:chgData name="Weronika Ziętara" userId="7a4308e90e453f52" providerId="LiveId" clId="{D407CF08-0D70-47E0-B7A6-764AEEC088A6}" dt="2022-04-10T14:06:48.434" v="10455"/>
          <ac:spMkLst>
            <pc:docMk/>
            <pc:sldMk cId="3300350679" sldId="381"/>
            <ac:spMk id="4" creationId="{8E48EE35-E5C3-4E9A-BED1-CBCF3627A920}"/>
          </ac:spMkLst>
        </pc:spChg>
      </pc:sldChg>
      <pc:sldChg chg="modSp mod">
        <pc:chgData name="Weronika Ziętara" userId="7a4308e90e453f52" providerId="LiveId" clId="{D407CF08-0D70-47E0-B7A6-764AEEC088A6}" dt="2022-04-10T17:03:05.882" v="13496" actId="255"/>
        <pc:sldMkLst>
          <pc:docMk/>
          <pc:sldMk cId="673642554" sldId="382"/>
        </pc:sldMkLst>
        <pc:spChg chg="mod">
          <ac:chgData name="Weronika Ziętara" userId="7a4308e90e453f52" providerId="LiveId" clId="{D407CF08-0D70-47E0-B7A6-764AEEC088A6}" dt="2022-04-10T17:03:05.882" v="13496" actId="255"/>
          <ac:spMkLst>
            <pc:docMk/>
            <pc:sldMk cId="673642554" sldId="382"/>
            <ac:spMk id="4" creationId="{8E48EE35-E5C3-4E9A-BED1-CBCF3627A920}"/>
          </ac:spMkLst>
        </pc:spChg>
      </pc:sldChg>
      <pc:sldChg chg="modSp mod">
        <pc:chgData name="Weronika Ziętara" userId="7a4308e90e453f52" providerId="LiveId" clId="{D407CF08-0D70-47E0-B7A6-764AEEC088A6}" dt="2022-04-10T14:09:34.381" v="10830" actId="20577"/>
        <pc:sldMkLst>
          <pc:docMk/>
          <pc:sldMk cId="1463184370" sldId="383"/>
        </pc:sldMkLst>
        <pc:spChg chg="mod">
          <ac:chgData name="Weronika Ziętara" userId="7a4308e90e453f52" providerId="LiveId" clId="{D407CF08-0D70-47E0-B7A6-764AEEC088A6}" dt="2022-04-10T14:09:34.381" v="10830" actId="20577"/>
          <ac:spMkLst>
            <pc:docMk/>
            <pc:sldMk cId="1463184370" sldId="383"/>
            <ac:spMk id="2" creationId="{BE36F945-BA35-475A-B8AE-88F931C16D9E}"/>
          </ac:spMkLst>
        </pc:spChg>
      </pc:sldChg>
      <pc:sldChg chg="modSp mod">
        <pc:chgData name="Weronika Ziętara" userId="7a4308e90e453f52" providerId="LiveId" clId="{D407CF08-0D70-47E0-B7A6-764AEEC088A6}" dt="2022-04-10T14:10:17.705" v="10836" actId="1076"/>
        <pc:sldMkLst>
          <pc:docMk/>
          <pc:sldMk cId="2082399615" sldId="384"/>
        </pc:sldMkLst>
        <pc:spChg chg="mod">
          <ac:chgData name="Weronika Ziętara" userId="7a4308e90e453f52" providerId="LiveId" clId="{D407CF08-0D70-47E0-B7A6-764AEEC088A6}" dt="2022-04-10T14:10:17.705" v="10836" actId="1076"/>
          <ac:spMkLst>
            <pc:docMk/>
            <pc:sldMk cId="2082399615" sldId="384"/>
            <ac:spMk id="4" creationId="{8E48EE35-E5C3-4E9A-BED1-CBCF3627A920}"/>
          </ac:spMkLst>
        </pc:spChg>
      </pc:sldChg>
      <pc:sldChg chg="modSp add mod">
        <pc:chgData name="Weronika Ziętara" userId="7a4308e90e453f52" providerId="LiveId" clId="{D407CF08-0D70-47E0-B7A6-764AEEC088A6}" dt="2022-04-10T14:11:31.916" v="10852" actId="255"/>
        <pc:sldMkLst>
          <pc:docMk/>
          <pc:sldMk cId="623338925" sldId="385"/>
        </pc:sldMkLst>
        <pc:spChg chg="mod">
          <ac:chgData name="Weronika Ziętara" userId="7a4308e90e453f52" providerId="LiveId" clId="{D407CF08-0D70-47E0-B7A6-764AEEC088A6}" dt="2022-04-10T14:11:31.916" v="10852" actId="255"/>
          <ac:spMkLst>
            <pc:docMk/>
            <pc:sldMk cId="623338925" sldId="385"/>
            <ac:spMk id="4" creationId="{8E48EE35-E5C3-4E9A-BED1-CBCF3627A920}"/>
          </ac:spMkLst>
        </pc:spChg>
      </pc:sldChg>
      <pc:sldChg chg="modSp add mod">
        <pc:chgData name="Weronika Ziętara" userId="7a4308e90e453f52" providerId="LiveId" clId="{D407CF08-0D70-47E0-B7A6-764AEEC088A6}" dt="2022-04-10T14:13:56.568" v="11093" actId="20577"/>
        <pc:sldMkLst>
          <pc:docMk/>
          <pc:sldMk cId="209220398" sldId="386"/>
        </pc:sldMkLst>
        <pc:spChg chg="mod">
          <ac:chgData name="Weronika Ziętara" userId="7a4308e90e453f52" providerId="LiveId" clId="{D407CF08-0D70-47E0-B7A6-764AEEC088A6}" dt="2022-04-10T14:13:56.568" v="11093" actId="20577"/>
          <ac:spMkLst>
            <pc:docMk/>
            <pc:sldMk cId="209220398" sldId="386"/>
            <ac:spMk id="4" creationId="{8E48EE35-E5C3-4E9A-BED1-CBCF3627A920}"/>
          </ac:spMkLst>
        </pc:spChg>
      </pc:sldChg>
      <pc:sldChg chg="modSp mod">
        <pc:chgData name="Weronika Ziętara" userId="7a4308e90e453f52" providerId="LiveId" clId="{D407CF08-0D70-47E0-B7A6-764AEEC088A6}" dt="2022-04-10T14:14:10.635" v="11097" actId="20577"/>
        <pc:sldMkLst>
          <pc:docMk/>
          <pc:sldMk cId="1175713690" sldId="387"/>
        </pc:sldMkLst>
        <pc:spChg chg="mod">
          <ac:chgData name="Weronika Ziętara" userId="7a4308e90e453f52" providerId="LiveId" clId="{D407CF08-0D70-47E0-B7A6-764AEEC088A6}" dt="2022-04-10T14:14:10.635" v="11097" actId="20577"/>
          <ac:spMkLst>
            <pc:docMk/>
            <pc:sldMk cId="1175713690" sldId="387"/>
            <ac:spMk id="2" creationId="{BE36F945-BA35-475A-B8AE-88F931C16D9E}"/>
          </ac:spMkLst>
        </pc:spChg>
      </pc:sldChg>
      <pc:sldChg chg="modSp mod">
        <pc:chgData name="Weronika Ziętara" userId="7a4308e90e453f52" providerId="LiveId" clId="{D407CF08-0D70-47E0-B7A6-764AEEC088A6}" dt="2022-04-10T14:15:30.075" v="11108" actId="255"/>
        <pc:sldMkLst>
          <pc:docMk/>
          <pc:sldMk cId="3379943996" sldId="388"/>
        </pc:sldMkLst>
        <pc:spChg chg="mod">
          <ac:chgData name="Weronika Ziętara" userId="7a4308e90e453f52" providerId="LiveId" clId="{D407CF08-0D70-47E0-B7A6-764AEEC088A6}" dt="2022-04-10T14:15:30.075" v="11108" actId="255"/>
          <ac:spMkLst>
            <pc:docMk/>
            <pc:sldMk cId="3379943996" sldId="388"/>
            <ac:spMk id="4" creationId="{8E48EE35-E5C3-4E9A-BED1-CBCF3627A920}"/>
          </ac:spMkLst>
        </pc:spChg>
      </pc:sldChg>
      <pc:sldChg chg="modSp add mod">
        <pc:chgData name="Weronika Ziętara" userId="7a4308e90e453f52" providerId="LiveId" clId="{D407CF08-0D70-47E0-B7A6-764AEEC088A6}" dt="2022-04-10T14:15:45.124" v="11113" actId="255"/>
        <pc:sldMkLst>
          <pc:docMk/>
          <pc:sldMk cId="232188621" sldId="389"/>
        </pc:sldMkLst>
        <pc:spChg chg="mod">
          <ac:chgData name="Weronika Ziętara" userId="7a4308e90e453f52" providerId="LiveId" clId="{D407CF08-0D70-47E0-B7A6-764AEEC088A6}" dt="2022-04-10T14:15:45.124" v="11113" actId="255"/>
          <ac:spMkLst>
            <pc:docMk/>
            <pc:sldMk cId="232188621" sldId="389"/>
            <ac:spMk id="4" creationId="{8E48EE35-E5C3-4E9A-BED1-CBCF3627A920}"/>
          </ac:spMkLst>
        </pc:spChg>
      </pc:sldChg>
      <pc:sldChg chg="modSp add mod">
        <pc:chgData name="Weronika Ziętara" userId="7a4308e90e453f52" providerId="LiveId" clId="{D407CF08-0D70-47E0-B7A6-764AEEC088A6}" dt="2022-04-10T14:16:04.059" v="11118" actId="255"/>
        <pc:sldMkLst>
          <pc:docMk/>
          <pc:sldMk cId="1507167103" sldId="390"/>
        </pc:sldMkLst>
        <pc:spChg chg="mod">
          <ac:chgData name="Weronika Ziętara" userId="7a4308e90e453f52" providerId="LiveId" clId="{D407CF08-0D70-47E0-B7A6-764AEEC088A6}" dt="2022-04-10T14:16:04.059" v="11118" actId="255"/>
          <ac:spMkLst>
            <pc:docMk/>
            <pc:sldMk cId="1507167103" sldId="390"/>
            <ac:spMk id="4" creationId="{8E48EE35-E5C3-4E9A-BED1-CBCF3627A920}"/>
          </ac:spMkLst>
        </pc:spChg>
      </pc:sldChg>
      <pc:sldChg chg="modSp mod">
        <pc:chgData name="Weronika Ziętara" userId="7a4308e90e453f52" providerId="LiveId" clId="{D407CF08-0D70-47E0-B7A6-764AEEC088A6}" dt="2022-04-10T14:19:10.639" v="11541" actId="20577"/>
        <pc:sldMkLst>
          <pc:docMk/>
          <pc:sldMk cId="406485" sldId="391"/>
        </pc:sldMkLst>
        <pc:spChg chg="mod">
          <ac:chgData name="Weronika Ziętara" userId="7a4308e90e453f52" providerId="LiveId" clId="{D407CF08-0D70-47E0-B7A6-764AEEC088A6}" dt="2022-04-10T14:19:10.639" v="11541" actId="20577"/>
          <ac:spMkLst>
            <pc:docMk/>
            <pc:sldMk cId="406485" sldId="391"/>
            <ac:spMk id="4" creationId="{8E48EE35-E5C3-4E9A-BED1-CBCF3627A920}"/>
          </ac:spMkLst>
        </pc:spChg>
      </pc:sldChg>
      <pc:sldChg chg="add del">
        <pc:chgData name="Weronika Ziętara" userId="7a4308e90e453f52" providerId="LiveId" clId="{D407CF08-0D70-47E0-B7A6-764AEEC088A6}" dt="2022-04-10T14:16:23.293" v="11120" actId="2696"/>
        <pc:sldMkLst>
          <pc:docMk/>
          <pc:sldMk cId="768012845" sldId="391"/>
        </pc:sldMkLst>
      </pc:sldChg>
      <pc:sldChg chg="modSp mod">
        <pc:chgData name="Weronika Ziętara" userId="7a4308e90e453f52" providerId="LiveId" clId="{D407CF08-0D70-47E0-B7A6-764AEEC088A6}" dt="2022-04-10T14:25:03.714" v="11835" actId="20577"/>
        <pc:sldMkLst>
          <pc:docMk/>
          <pc:sldMk cId="3736847474" sldId="392"/>
        </pc:sldMkLst>
        <pc:spChg chg="mod">
          <ac:chgData name="Weronika Ziętara" userId="7a4308e90e453f52" providerId="LiveId" clId="{D407CF08-0D70-47E0-B7A6-764AEEC088A6}" dt="2022-04-10T14:25:03.714" v="11835" actId="20577"/>
          <ac:spMkLst>
            <pc:docMk/>
            <pc:sldMk cId="3736847474" sldId="392"/>
            <ac:spMk id="2" creationId="{BE36F945-BA35-475A-B8AE-88F931C16D9E}"/>
          </ac:spMkLst>
        </pc:spChg>
      </pc:sldChg>
      <pc:sldChg chg="modSp mod">
        <pc:chgData name="Weronika Ziętara" userId="7a4308e90e453f52" providerId="LiveId" clId="{D407CF08-0D70-47E0-B7A6-764AEEC088A6}" dt="2022-04-10T14:22:48.292" v="11661" actId="255"/>
        <pc:sldMkLst>
          <pc:docMk/>
          <pc:sldMk cId="2083454911" sldId="393"/>
        </pc:sldMkLst>
        <pc:spChg chg="mod">
          <ac:chgData name="Weronika Ziętara" userId="7a4308e90e453f52" providerId="LiveId" clId="{D407CF08-0D70-47E0-B7A6-764AEEC088A6}" dt="2022-04-10T14:22:48.292" v="11661" actId="255"/>
          <ac:spMkLst>
            <pc:docMk/>
            <pc:sldMk cId="2083454911" sldId="393"/>
            <ac:spMk id="4" creationId="{8E48EE35-E5C3-4E9A-BED1-CBCF3627A920}"/>
          </ac:spMkLst>
        </pc:spChg>
      </pc:sldChg>
      <pc:sldChg chg="modSp add mod">
        <pc:chgData name="Weronika Ziętara" userId="7a4308e90e453f52" providerId="LiveId" clId="{D407CF08-0D70-47E0-B7A6-764AEEC088A6}" dt="2022-04-10T14:22:38.934" v="11660" actId="255"/>
        <pc:sldMkLst>
          <pc:docMk/>
          <pc:sldMk cId="4123178073" sldId="394"/>
        </pc:sldMkLst>
        <pc:spChg chg="mod">
          <ac:chgData name="Weronika Ziętara" userId="7a4308e90e453f52" providerId="LiveId" clId="{D407CF08-0D70-47E0-B7A6-764AEEC088A6}" dt="2022-04-10T14:22:38.934" v="11660" actId="255"/>
          <ac:spMkLst>
            <pc:docMk/>
            <pc:sldMk cId="4123178073" sldId="394"/>
            <ac:spMk id="4" creationId="{8E48EE35-E5C3-4E9A-BED1-CBCF3627A920}"/>
          </ac:spMkLst>
        </pc:spChg>
      </pc:sldChg>
      <pc:sldChg chg="modSp add mod">
        <pc:chgData name="Weronika Ziętara" userId="7a4308e90e453f52" providerId="LiveId" clId="{D407CF08-0D70-47E0-B7A6-764AEEC088A6}" dt="2022-04-10T14:23:14.936" v="11667" actId="20577"/>
        <pc:sldMkLst>
          <pc:docMk/>
          <pc:sldMk cId="2401379882" sldId="395"/>
        </pc:sldMkLst>
        <pc:spChg chg="mod">
          <ac:chgData name="Weronika Ziętara" userId="7a4308e90e453f52" providerId="LiveId" clId="{D407CF08-0D70-47E0-B7A6-764AEEC088A6}" dt="2022-04-10T14:23:14.936" v="11667" actId="20577"/>
          <ac:spMkLst>
            <pc:docMk/>
            <pc:sldMk cId="2401379882" sldId="395"/>
            <ac:spMk id="4" creationId="{8E48EE35-E5C3-4E9A-BED1-CBCF3627A920}"/>
          </ac:spMkLst>
        </pc:spChg>
      </pc:sldChg>
      <pc:sldChg chg="modSp mod">
        <pc:chgData name="Weronika Ziętara" userId="7a4308e90e453f52" providerId="LiveId" clId="{D407CF08-0D70-47E0-B7A6-764AEEC088A6}" dt="2022-04-10T14:24:46.085" v="11831" actId="5793"/>
        <pc:sldMkLst>
          <pc:docMk/>
          <pc:sldMk cId="1776383847" sldId="396"/>
        </pc:sldMkLst>
        <pc:spChg chg="mod">
          <ac:chgData name="Weronika Ziętara" userId="7a4308e90e453f52" providerId="LiveId" clId="{D407CF08-0D70-47E0-B7A6-764AEEC088A6}" dt="2022-04-10T14:24:46.085" v="11831" actId="5793"/>
          <ac:spMkLst>
            <pc:docMk/>
            <pc:sldMk cId="1776383847" sldId="396"/>
            <ac:spMk id="4" creationId="{8E48EE35-E5C3-4E9A-BED1-CBCF3627A920}"/>
          </ac:spMkLst>
        </pc:spChg>
      </pc:sldChg>
      <pc:sldChg chg="modSp mod">
        <pc:chgData name="Weronika Ziętara" userId="7a4308e90e453f52" providerId="LiveId" clId="{D407CF08-0D70-47E0-B7A6-764AEEC088A6}" dt="2022-04-10T14:25:40.930" v="11867" actId="20577"/>
        <pc:sldMkLst>
          <pc:docMk/>
          <pc:sldMk cId="169395108" sldId="397"/>
        </pc:sldMkLst>
        <pc:spChg chg="mod">
          <ac:chgData name="Weronika Ziętara" userId="7a4308e90e453f52" providerId="LiveId" clId="{D407CF08-0D70-47E0-B7A6-764AEEC088A6}" dt="2022-04-10T14:25:40.930" v="11867" actId="20577"/>
          <ac:spMkLst>
            <pc:docMk/>
            <pc:sldMk cId="169395108" sldId="397"/>
            <ac:spMk id="2" creationId="{BE36F945-BA35-475A-B8AE-88F931C16D9E}"/>
          </ac:spMkLst>
        </pc:spChg>
      </pc:sldChg>
      <pc:sldChg chg="addSp delSp modSp mod">
        <pc:chgData name="Weronika Ziętara" userId="7a4308e90e453f52" providerId="LiveId" clId="{D407CF08-0D70-47E0-B7A6-764AEEC088A6}" dt="2022-04-10T15:35:45.361" v="11875" actId="255"/>
        <pc:sldMkLst>
          <pc:docMk/>
          <pc:sldMk cId="3682614553" sldId="398"/>
        </pc:sldMkLst>
        <pc:spChg chg="del mod">
          <ac:chgData name="Weronika Ziętara" userId="7a4308e90e453f52" providerId="LiveId" clId="{D407CF08-0D70-47E0-B7A6-764AEEC088A6}" dt="2022-04-10T14:25:54.444" v="11870" actId="478"/>
          <ac:spMkLst>
            <pc:docMk/>
            <pc:sldMk cId="3682614553" sldId="398"/>
            <ac:spMk id="4" creationId="{8E48EE35-E5C3-4E9A-BED1-CBCF3627A920}"/>
          </ac:spMkLst>
        </pc:spChg>
        <pc:spChg chg="add mod">
          <ac:chgData name="Weronika Ziętara" userId="7a4308e90e453f52" providerId="LiveId" clId="{D407CF08-0D70-47E0-B7A6-764AEEC088A6}" dt="2022-04-10T15:35:45.361" v="11875" actId="255"/>
          <ac:spMkLst>
            <pc:docMk/>
            <pc:sldMk cId="3682614553" sldId="398"/>
            <ac:spMk id="7" creationId="{6D80744A-8612-4EE1-A078-F00EB281411B}"/>
          </ac:spMkLst>
        </pc:spChg>
      </pc:sldChg>
      <pc:sldChg chg="modSp add mod">
        <pc:chgData name="Weronika Ziętara" userId="7a4308e90e453f52" providerId="LiveId" clId="{D407CF08-0D70-47E0-B7A6-764AEEC088A6}" dt="2022-04-10T15:42:43.424" v="11881" actId="255"/>
        <pc:sldMkLst>
          <pc:docMk/>
          <pc:sldMk cId="1550080372" sldId="399"/>
        </pc:sldMkLst>
        <pc:spChg chg="mod">
          <ac:chgData name="Weronika Ziętara" userId="7a4308e90e453f52" providerId="LiveId" clId="{D407CF08-0D70-47E0-B7A6-764AEEC088A6}" dt="2022-04-10T15:42:43.424" v="11881" actId="255"/>
          <ac:spMkLst>
            <pc:docMk/>
            <pc:sldMk cId="1550080372" sldId="399"/>
            <ac:spMk id="7" creationId="{6D80744A-8612-4EE1-A078-F00EB281411B}"/>
          </ac:spMkLst>
        </pc:spChg>
      </pc:sldChg>
      <pc:sldChg chg="modSp add mod">
        <pc:chgData name="Weronika Ziętara" userId="7a4308e90e453f52" providerId="LiveId" clId="{D407CF08-0D70-47E0-B7A6-764AEEC088A6}" dt="2022-04-10T15:43:29.723" v="11883" actId="255"/>
        <pc:sldMkLst>
          <pc:docMk/>
          <pc:sldMk cId="1326743177" sldId="400"/>
        </pc:sldMkLst>
        <pc:spChg chg="mod">
          <ac:chgData name="Weronika Ziętara" userId="7a4308e90e453f52" providerId="LiveId" clId="{D407CF08-0D70-47E0-B7A6-764AEEC088A6}" dt="2022-04-10T15:43:29.723" v="11883" actId="255"/>
          <ac:spMkLst>
            <pc:docMk/>
            <pc:sldMk cId="1326743177" sldId="400"/>
            <ac:spMk id="7" creationId="{6D80744A-8612-4EE1-A078-F00EB281411B}"/>
          </ac:spMkLst>
        </pc:spChg>
      </pc:sldChg>
      <pc:sldChg chg="modSp mod">
        <pc:chgData name="Weronika Ziętara" userId="7a4308e90e453f52" providerId="LiveId" clId="{D407CF08-0D70-47E0-B7A6-764AEEC088A6}" dt="2022-04-10T15:44:45.203" v="12008" actId="20577"/>
        <pc:sldMkLst>
          <pc:docMk/>
          <pc:sldMk cId="1049836740" sldId="401"/>
        </pc:sldMkLst>
        <pc:spChg chg="mod">
          <ac:chgData name="Weronika Ziętara" userId="7a4308e90e453f52" providerId="LiveId" clId="{D407CF08-0D70-47E0-B7A6-764AEEC088A6}" dt="2022-04-10T15:44:45.203" v="12008" actId="20577"/>
          <ac:spMkLst>
            <pc:docMk/>
            <pc:sldMk cId="1049836740" sldId="401"/>
            <ac:spMk id="4" creationId="{8E48EE35-E5C3-4E9A-BED1-CBCF3627A920}"/>
          </ac:spMkLst>
        </pc:spChg>
      </pc:sldChg>
      <pc:sldChg chg="modSp mod">
        <pc:chgData name="Weronika Ziętara" userId="7a4308e90e453f52" providerId="LiveId" clId="{D407CF08-0D70-47E0-B7A6-764AEEC088A6}" dt="2022-04-10T15:46:15.067" v="12068" actId="20577"/>
        <pc:sldMkLst>
          <pc:docMk/>
          <pc:sldMk cId="216194715" sldId="402"/>
        </pc:sldMkLst>
        <pc:spChg chg="mod">
          <ac:chgData name="Weronika Ziętara" userId="7a4308e90e453f52" providerId="LiveId" clId="{D407CF08-0D70-47E0-B7A6-764AEEC088A6}" dt="2022-04-10T15:46:15.067" v="12068" actId="20577"/>
          <ac:spMkLst>
            <pc:docMk/>
            <pc:sldMk cId="216194715" sldId="402"/>
            <ac:spMk id="2" creationId="{BE36F945-BA35-475A-B8AE-88F931C16D9E}"/>
          </ac:spMkLst>
        </pc:spChg>
      </pc:sldChg>
      <pc:sldChg chg="modSp add mod">
        <pc:chgData name="Weronika Ziętara" userId="7a4308e90e453f52" providerId="LiveId" clId="{D407CF08-0D70-47E0-B7A6-764AEEC088A6}" dt="2022-04-10T15:45:22.704" v="12014" actId="255"/>
        <pc:sldMkLst>
          <pc:docMk/>
          <pc:sldMk cId="3879347466" sldId="403"/>
        </pc:sldMkLst>
        <pc:spChg chg="mod">
          <ac:chgData name="Weronika Ziętara" userId="7a4308e90e453f52" providerId="LiveId" clId="{D407CF08-0D70-47E0-B7A6-764AEEC088A6}" dt="2022-04-10T15:45:22.704" v="12014" actId="255"/>
          <ac:spMkLst>
            <pc:docMk/>
            <pc:sldMk cId="3879347466" sldId="403"/>
            <ac:spMk id="7" creationId="{6D80744A-8612-4EE1-A078-F00EB281411B}"/>
          </ac:spMkLst>
        </pc:spChg>
      </pc:sldChg>
      <pc:sldChg chg="modSp mod">
        <pc:chgData name="Weronika Ziętara" userId="7a4308e90e453f52" providerId="LiveId" clId="{D407CF08-0D70-47E0-B7A6-764AEEC088A6}" dt="2022-04-10T15:47:20.271" v="12075" actId="207"/>
        <pc:sldMkLst>
          <pc:docMk/>
          <pc:sldMk cId="4024363748" sldId="404"/>
        </pc:sldMkLst>
        <pc:spChg chg="mod">
          <ac:chgData name="Weronika Ziętara" userId="7a4308e90e453f52" providerId="LiveId" clId="{D407CF08-0D70-47E0-B7A6-764AEEC088A6}" dt="2022-04-10T15:47:20.271" v="12075" actId="207"/>
          <ac:spMkLst>
            <pc:docMk/>
            <pc:sldMk cId="4024363748" sldId="404"/>
            <ac:spMk id="7" creationId="{6D80744A-8612-4EE1-A078-F00EB281411B}"/>
          </ac:spMkLst>
        </pc:spChg>
      </pc:sldChg>
      <pc:sldChg chg="modSp add mod">
        <pc:chgData name="Weronika Ziętara" userId="7a4308e90e453f52" providerId="LiveId" clId="{D407CF08-0D70-47E0-B7A6-764AEEC088A6}" dt="2022-04-10T15:47:55.477" v="12082" actId="207"/>
        <pc:sldMkLst>
          <pc:docMk/>
          <pc:sldMk cId="3443653330" sldId="405"/>
        </pc:sldMkLst>
        <pc:spChg chg="mod">
          <ac:chgData name="Weronika Ziętara" userId="7a4308e90e453f52" providerId="LiveId" clId="{D407CF08-0D70-47E0-B7A6-764AEEC088A6}" dt="2022-04-10T15:47:55.477" v="12082" actId="207"/>
          <ac:spMkLst>
            <pc:docMk/>
            <pc:sldMk cId="3443653330" sldId="405"/>
            <ac:spMk id="7" creationId="{6D80744A-8612-4EE1-A078-F00EB281411B}"/>
          </ac:spMkLst>
        </pc:spChg>
      </pc:sldChg>
      <pc:sldChg chg="modSp mod">
        <pc:chgData name="Weronika Ziętara" userId="7a4308e90e453f52" providerId="LiveId" clId="{D407CF08-0D70-47E0-B7A6-764AEEC088A6}" dt="2022-04-10T15:48:47.573" v="12164" actId="20577"/>
        <pc:sldMkLst>
          <pc:docMk/>
          <pc:sldMk cId="413470601" sldId="406"/>
        </pc:sldMkLst>
        <pc:spChg chg="mod">
          <ac:chgData name="Weronika Ziętara" userId="7a4308e90e453f52" providerId="LiveId" clId="{D407CF08-0D70-47E0-B7A6-764AEEC088A6}" dt="2022-04-10T15:48:47.573" v="12164" actId="20577"/>
          <ac:spMkLst>
            <pc:docMk/>
            <pc:sldMk cId="413470601" sldId="406"/>
            <ac:spMk id="4" creationId="{8E48EE35-E5C3-4E9A-BED1-CBCF3627A920}"/>
          </ac:spMkLst>
        </pc:spChg>
      </pc:sldChg>
      <pc:sldChg chg="modSp mod">
        <pc:chgData name="Weronika Ziętara" userId="7a4308e90e453f52" providerId="LiveId" clId="{D407CF08-0D70-47E0-B7A6-764AEEC088A6}" dt="2022-04-10T15:50:07.570" v="12278" actId="20577"/>
        <pc:sldMkLst>
          <pc:docMk/>
          <pc:sldMk cId="3644290229" sldId="407"/>
        </pc:sldMkLst>
        <pc:spChg chg="mod">
          <ac:chgData name="Weronika Ziętara" userId="7a4308e90e453f52" providerId="LiveId" clId="{D407CF08-0D70-47E0-B7A6-764AEEC088A6}" dt="2022-04-10T15:50:07.570" v="12278" actId="20577"/>
          <ac:spMkLst>
            <pc:docMk/>
            <pc:sldMk cId="3644290229" sldId="407"/>
            <ac:spMk id="2" creationId="{BE36F945-BA35-475A-B8AE-88F931C16D9E}"/>
          </ac:spMkLst>
        </pc:spChg>
      </pc:sldChg>
      <pc:sldChg chg="modSp mod">
        <pc:chgData name="Weronika Ziętara" userId="7a4308e90e453f52" providerId="LiveId" clId="{D407CF08-0D70-47E0-B7A6-764AEEC088A6}" dt="2022-04-10T15:50:49.756" v="12283" actId="20577"/>
        <pc:sldMkLst>
          <pc:docMk/>
          <pc:sldMk cId="1669596086" sldId="408"/>
        </pc:sldMkLst>
        <pc:spChg chg="mod">
          <ac:chgData name="Weronika Ziętara" userId="7a4308e90e453f52" providerId="LiveId" clId="{D407CF08-0D70-47E0-B7A6-764AEEC088A6}" dt="2022-04-10T15:50:49.756" v="12283" actId="20577"/>
          <ac:spMkLst>
            <pc:docMk/>
            <pc:sldMk cId="1669596086" sldId="408"/>
            <ac:spMk id="7" creationId="{6D80744A-8612-4EE1-A078-F00EB281411B}"/>
          </ac:spMkLst>
        </pc:spChg>
      </pc:sldChg>
      <pc:sldChg chg="modSp add mod">
        <pc:chgData name="Weronika Ziętara" userId="7a4308e90e453f52" providerId="LiveId" clId="{D407CF08-0D70-47E0-B7A6-764AEEC088A6}" dt="2022-04-10T15:51:15.946" v="12286" actId="255"/>
        <pc:sldMkLst>
          <pc:docMk/>
          <pc:sldMk cId="3417234223" sldId="409"/>
        </pc:sldMkLst>
        <pc:spChg chg="mod">
          <ac:chgData name="Weronika Ziętara" userId="7a4308e90e453f52" providerId="LiveId" clId="{D407CF08-0D70-47E0-B7A6-764AEEC088A6}" dt="2022-04-10T15:51:15.946" v="12286" actId="255"/>
          <ac:spMkLst>
            <pc:docMk/>
            <pc:sldMk cId="3417234223" sldId="409"/>
            <ac:spMk id="7" creationId="{6D80744A-8612-4EE1-A078-F00EB281411B}"/>
          </ac:spMkLst>
        </pc:spChg>
      </pc:sldChg>
      <pc:sldChg chg="modSp mod">
        <pc:chgData name="Weronika Ziętara" userId="7a4308e90e453f52" providerId="LiveId" clId="{D407CF08-0D70-47E0-B7A6-764AEEC088A6}" dt="2022-04-10T15:52:34.587" v="12431" actId="20577"/>
        <pc:sldMkLst>
          <pc:docMk/>
          <pc:sldMk cId="1358183080" sldId="410"/>
        </pc:sldMkLst>
        <pc:spChg chg="mod">
          <ac:chgData name="Weronika Ziętara" userId="7a4308e90e453f52" providerId="LiveId" clId="{D407CF08-0D70-47E0-B7A6-764AEEC088A6}" dt="2022-04-10T15:52:34.587" v="12431" actId="20577"/>
          <ac:spMkLst>
            <pc:docMk/>
            <pc:sldMk cId="1358183080" sldId="410"/>
            <ac:spMk id="4" creationId="{8E48EE35-E5C3-4E9A-BED1-CBCF3627A920}"/>
          </ac:spMkLst>
        </pc:spChg>
      </pc:sldChg>
      <pc:sldChg chg="modSp mod">
        <pc:chgData name="Weronika Ziętara" userId="7a4308e90e453f52" providerId="LiveId" clId="{D407CF08-0D70-47E0-B7A6-764AEEC088A6}" dt="2022-04-10T15:52:57.239" v="12454" actId="20577"/>
        <pc:sldMkLst>
          <pc:docMk/>
          <pc:sldMk cId="754598588" sldId="411"/>
        </pc:sldMkLst>
        <pc:spChg chg="mod">
          <ac:chgData name="Weronika Ziętara" userId="7a4308e90e453f52" providerId="LiveId" clId="{D407CF08-0D70-47E0-B7A6-764AEEC088A6}" dt="2022-04-10T15:52:57.239" v="12454" actId="20577"/>
          <ac:spMkLst>
            <pc:docMk/>
            <pc:sldMk cId="754598588" sldId="411"/>
            <ac:spMk id="2" creationId="{BE36F945-BA35-475A-B8AE-88F931C16D9E}"/>
          </ac:spMkLst>
        </pc:spChg>
      </pc:sldChg>
      <pc:sldChg chg="modSp mod">
        <pc:chgData name="Weronika Ziętara" userId="7a4308e90e453f52" providerId="LiveId" clId="{D407CF08-0D70-47E0-B7A6-764AEEC088A6}" dt="2022-04-10T15:53:32.998" v="12458" actId="255"/>
        <pc:sldMkLst>
          <pc:docMk/>
          <pc:sldMk cId="1879209363" sldId="412"/>
        </pc:sldMkLst>
        <pc:spChg chg="mod">
          <ac:chgData name="Weronika Ziętara" userId="7a4308e90e453f52" providerId="LiveId" clId="{D407CF08-0D70-47E0-B7A6-764AEEC088A6}" dt="2022-04-10T15:53:32.998" v="12458" actId="255"/>
          <ac:spMkLst>
            <pc:docMk/>
            <pc:sldMk cId="1879209363" sldId="412"/>
            <ac:spMk id="7" creationId="{6D80744A-8612-4EE1-A078-F00EB281411B}"/>
          </ac:spMkLst>
        </pc:spChg>
      </pc:sldChg>
      <pc:sldChg chg="modSp mod">
        <pc:chgData name="Weronika Ziętara" userId="7a4308e90e453f52" providerId="LiveId" clId="{D407CF08-0D70-47E0-B7A6-764AEEC088A6}" dt="2022-04-10T15:55:39.727" v="12692" actId="20577"/>
        <pc:sldMkLst>
          <pc:docMk/>
          <pc:sldMk cId="3878586654" sldId="413"/>
        </pc:sldMkLst>
        <pc:spChg chg="mod">
          <ac:chgData name="Weronika Ziętara" userId="7a4308e90e453f52" providerId="LiveId" clId="{D407CF08-0D70-47E0-B7A6-764AEEC088A6}" dt="2022-04-10T15:55:39.727" v="12692" actId="20577"/>
          <ac:spMkLst>
            <pc:docMk/>
            <pc:sldMk cId="3878586654" sldId="413"/>
            <ac:spMk id="4" creationId="{8E48EE35-E5C3-4E9A-BED1-CBCF3627A920}"/>
          </ac:spMkLst>
        </pc:spChg>
      </pc:sldChg>
      <pc:sldChg chg="modSp mod">
        <pc:chgData name="Weronika Ziętara" userId="7a4308e90e453f52" providerId="LiveId" clId="{D407CF08-0D70-47E0-B7A6-764AEEC088A6}" dt="2022-04-10T15:56:22.319" v="12757" actId="20577"/>
        <pc:sldMkLst>
          <pc:docMk/>
          <pc:sldMk cId="4147571433" sldId="414"/>
        </pc:sldMkLst>
        <pc:spChg chg="mod">
          <ac:chgData name="Weronika Ziętara" userId="7a4308e90e453f52" providerId="LiveId" clId="{D407CF08-0D70-47E0-B7A6-764AEEC088A6}" dt="2022-04-10T15:56:22.319" v="12757" actId="20577"/>
          <ac:spMkLst>
            <pc:docMk/>
            <pc:sldMk cId="4147571433" sldId="414"/>
            <ac:spMk id="2" creationId="{BE36F945-BA35-475A-B8AE-88F931C16D9E}"/>
          </ac:spMkLst>
        </pc:spChg>
      </pc:sldChg>
      <pc:sldChg chg="modSp mod">
        <pc:chgData name="Weronika Ziętara" userId="7a4308e90e453f52" providerId="LiveId" clId="{D407CF08-0D70-47E0-B7A6-764AEEC088A6}" dt="2022-04-10T15:57:29.669" v="12766" actId="113"/>
        <pc:sldMkLst>
          <pc:docMk/>
          <pc:sldMk cId="3705822347" sldId="415"/>
        </pc:sldMkLst>
        <pc:spChg chg="mod">
          <ac:chgData name="Weronika Ziętara" userId="7a4308e90e453f52" providerId="LiveId" clId="{D407CF08-0D70-47E0-B7A6-764AEEC088A6}" dt="2022-04-10T15:57:29.669" v="12766" actId="113"/>
          <ac:spMkLst>
            <pc:docMk/>
            <pc:sldMk cId="3705822347" sldId="415"/>
            <ac:spMk id="7" creationId="{6D80744A-8612-4EE1-A078-F00EB281411B}"/>
          </ac:spMkLst>
        </pc:spChg>
      </pc:sldChg>
      <pc:sldChg chg="modSp add mod">
        <pc:chgData name="Weronika Ziętara" userId="7a4308e90e453f52" providerId="LiveId" clId="{D407CF08-0D70-47E0-B7A6-764AEEC088A6}" dt="2022-04-10T15:58:23.507" v="12795" actId="255"/>
        <pc:sldMkLst>
          <pc:docMk/>
          <pc:sldMk cId="1585773312" sldId="416"/>
        </pc:sldMkLst>
        <pc:spChg chg="mod">
          <ac:chgData name="Weronika Ziętara" userId="7a4308e90e453f52" providerId="LiveId" clId="{D407CF08-0D70-47E0-B7A6-764AEEC088A6}" dt="2022-04-10T15:58:23.507" v="12795" actId="255"/>
          <ac:spMkLst>
            <pc:docMk/>
            <pc:sldMk cId="1585773312" sldId="416"/>
            <ac:spMk id="7" creationId="{6D80744A-8612-4EE1-A078-F00EB281411B}"/>
          </ac:spMkLst>
        </pc:spChg>
      </pc:sldChg>
      <pc:sldChg chg="modSp mod">
        <pc:chgData name="Weronika Ziętara" userId="7a4308e90e453f52" providerId="LiveId" clId="{D407CF08-0D70-47E0-B7A6-764AEEC088A6}" dt="2022-04-10T15:59:57.375" v="12984" actId="20577"/>
        <pc:sldMkLst>
          <pc:docMk/>
          <pc:sldMk cId="3804661553" sldId="417"/>
        </pc:sldMkLst>
        <pc:spChg chg="mod">
          <ac:chgData name="Weronika Ziętara" userId="7a4308e90e453f52" providerId="LiveId" clId="{D407CF08-0D70-47E0-B7A6-764AEEC088A6}" dt="2022-04-10T15:59:57.375" v="12984" actId="20577"/>
          <ac:spMkLst>
            <pc:docMk/>
            <pc:sldMk cId="3804661553" sldId="417"/>
            <ac:spMk id="4" creationId="{8E48EE35-E5C3-4E9A-BED1-CBCF3627A920}"/>
          </ac:spMkLst>
        </pc:spChg>
      </pc:sldChg>
      <pc:sldChg chg="modSp mod">
        <pc:chgData name="Weronika Ziętara" userId="7a4308e90e453f52" providerId="LiveId" clId="{D407CF08-0D70-47E0-B7A6-764AEEC088A6}" dt="2022-04-10T16:00:18.743" v="13006" actId="20577"/>
        <pc:sldMkLst>
          <pc:docMk/>
          <pc:sldMk cId="2985122524" sldId="418"/>
        </pc:sldMkLst>
        <pc:spChg chg="mod">
          <ac:chgData name="Weronika Ziętara" userId="7a4308e90e453f52" providerId="LiveId" clId="{D407CF08-0D70-47E0-B7A6-764AEEC088A6}" dt="2022-04-10T16:00:18.743" v="13006" actId="20577"/>
          <ac:spMkLst>
            <pc:docMk/>
            <pc:sldMk cId="2985122524" sldId="418"/>
            <ac:spMk id="2" creationId="{BE36F945-BA35-475A-B8AE-88F931C16D9E}"/>
          </ac:spMkLst>
        </pc:spChg>
      </pc:sldChg>
      <pc:sldChg chg="modSp mod">
        <pc:chgData name="Weronika Ziętara" userId="7a4308e90e453f52" providerId="LiveId" clId="{D407CF08-0D70-47E0-B7A6-764AEEC088A6}" dt="2022-04-10T16:02:45.446" v="13179" actId="207"/>
        <pc:sldMkLst>
          <pc:docMk/>
          <pc:sldMk cId="751976219" sldId="419"/>
        </pc:sldMkLst>
        <pc:spChg chg="mod">
          <ac:chgData name="Weronika Ziętara" userId="7a4308e90e453f52" providerId="LiveId" clId="{D407CF08-0D70-47E0-B7A6-764AEEC088A6}" dt="2022-04-10T16:02:45.446" v="13179" actId="207"/>
          <ac:spMkLst>
            <pc:docMk/>
            <pc:sldMk cId="751976219" sldId="419"/>
            <ac:spMk id="7" creationId="{6D80744A-8612-4EE1-A078-F00EB281411B}"/>
          </ac:spMkLst>
        </pc:spChg>
      </pc:sldChg>
      <pc:sldChg chg="modSp mod">
        <pc:chgData name="Weronika Ziętara" userId="7a4308e90e453f52" providerId="LiveId" clId="{D407CF08-0D70-47E0-B7A6-764AEEC088A6}" dt="2022-04-10T16:03:09.910" v="13185" actId="20577"/>
        <pc:sldMkLst>
          <pc:docMk/>
          <pc:sldMk cId="4253832131" sldId="420"/>
        </pc:sldMkLst>
        <pc:spChg chg="mod">
          <ac:chgData name="Weronika Ziętara" userId="7a4308e90e453f52" providerId="LiveId" clId="{D407CF08-0D70-47E0-B7A6-764AEEC088A6}" dt="2022-04-10T16:03:09.910" v="13185" actId="20577"/>
          <ac:spMkLst>
            <pc:docMk/>
            <pc:sldMk cId="4253832131" sldId="420"/>
            <ac:spMk id="2" creationId="{BE36F945-BA35-475A-B8AE-88F931C16D9E}"/>
          </ac:spMkLst>
        </pc:spChg>
      </pc:sldChg>
      <pc:sldChg chg="modSp mod">
        <pc:chgData name="Weronika Ziętara" userId="7a4308e90e453f52" providerId="LiveId" clId="{D407CF08-0D70-47E0-B7A6-764AEEC088A6}" dt="2022-04-10T17:03:51.749" v="13498" actId="20577"/>
        <pc:sldMkLst>
          <pc:docMk/>
          <pc:sldMk cId="622453469" sldId="421"/>
        </pc:sldMkLst>
        <pc:spChg chg="mod">
          <ac:chgData name="Weronika Ziętara" userId="7a4308e90e453f52" providerId="LiveId" clId="{D407CF08-0D70-47E0-B7A6-764AEEC088A6}" dt="2022-04-10T17:03:51.749" v="13498" actId="20577"/>
          <ac:spMkLst>
            <pc:docMk/>
            <pc:sldMk cId="622453469" sldId="421"/>
            <ac:spMk id="7" creationId="{6D80744A-8612-4EE1-A078-F00EB281411B}"/>
          </ac:spMkLst>
        </pc:spChg>
      </pc:sldChg>
      <pc:sldMasterChg chg="new mod addSldLayout modSldLayout">
        <pc:chgData name="Weronika Ziętara" userId="7a4308e90e453f52" providerId="LiveId" clId="{D407CF08-0D70-47E0-B7A6-764AEEC088A6}" dt="2022-04-10T07:39:10.343" v="382" actId="11236"/>
        <pc:sldMasterMkLst>
          <pc:docMk/>
          <pc:sldMasterMk cId="1157176774" sldId="2147483660"/>
        </pc:sldMasterMkLst>
        <pc:sldLayoutChg chg="new replId">
          <pc:chgData name="Weronika Ziętara" userId="7a4308e90e453f52" providerId="LiveId" clId="{D407CF08-0D70-47E0-B7A6-764AEEC088A6}" dt="2022-04-10T07:39:01.755" v="380" actId="6938"/>
          <pc:sldLayoutMkLst>
            <pc:docMk/>
            <pc:sldMasterMk cId="1157176774" sldId="2147483660"/>
            <pc:sldLayoutMk cId="3069540947" sldId="2147483661"/>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989277244" sldId="2147483662"/>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969212644" sldId="2147483663"/>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4138973713" sldId="2147483664"/>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4039031225" sldId="2147483665"/>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517554609" sldId="2147483666"/>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1140713916" sldId="2147483667"/>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3975758221" sldId="2147483668"/>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1067457850" sldId="2147483669"/>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2333490729" sldId="2147483670"/>
          </pc:sldLayoutMkLst>
        </pc:sldLayoutChg>
        <pc:sldLayoutChg chg="new replId">
          <pc:chgData name="Weronika Ziętara" userId="7a4308e90e453f52" providerId="LiveId" clId="{D407CF08-0D70-47E0-B7A6-764AEEC088A6}" dt="2022-04-10T07:39:01.755" v="380" actId="6938"/>
          <pc:sldLayoutMkLst>
            <pc:docMk/>
            <pc:sldMasterMk cId="1157176774" sldId="2147483660"/>
            <pc:sldLayoutMk cId="4085691000" sldId="2147483671"/>
          </pc:sldLayoutMkLst>
        </pc:sldLayoutChg>
        <pc:sldLayoutChg chg="new mod">
          <pc:chgData name="Weronika Ziętara" userId="7a4308e90e453f52" providerId="LiveId" clId="{D407CF08-0D70-47E0-B7A6-764AEEC088A6}" dt="2022-04-10T07:39:02.577" v="381" actId="11236"/>
          <pc:sldLayoutMkLst>
            <pc:docMk/>
            <pc:sldMasterMk cId="1157176774" sldId="2147483660"/>
            <pc:sldLayoutMk cId="1417020458" sldId="2147483672"/>
          </pc:sldLayoutMkLst>
        </pc:sldLayoutChg>
        <pc:sldLayoutChg chg="new mod">
          <pc:chgData name="Weronika Ziętara" userId="7a4308e90e453f52" providerId="LiveId" clId="{D407CF08-0D70-47E0-B7A6-764AEEC088A6}" dt="2022-04-10T07:39:10.343" v="382" actId="11236"/>
          <pc:sldLayoutMkLst>
            <pc:docMk/>
            <pc:sldMasterMk cId="1157176774" sldId="2147483660"/>
            <pc:sldLayoutMk cId="3147856411" sldId="2147483673"/>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a:extLst>
              <a:ext uri="{FF2B5EF4-FFF2-40B4-BE49-F238E27FC236}">
                <a16:creationId xmlns:a16="http://schemas.microsoft.com/office/drawing/2014/main" id="{A2CC85A0-D74B-4351-A676-8448BE42E75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a:extLst>
              <a:ext uri="{FF2B5EF4-FFF2-40B4-BE49-F238E27FC236}">
                <a16:creationId xmlns:a16="http://schemas.microsoft.com/office/drawing/2014/main" id="{119815A1-0C08-4782-8FD5-026BDCF1402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389B3EFE-0267-4369-B1C2-69E05D1ED026}" type="datetimeFigureOut">
              <a:rPr lang="pl-PL" smtClean="0"/>
              <a:t>13.04.2022</a:t>
            </a:fld>
            <a:endParaRPr lang="pl-PL"/>
          </a:p>
        </p:txBody>
      </p:sp>
      <p:sp>
        <p:nvSpPr>
          <p:cNvPr id="4" name="Symbol zastępczy stopki 3">
            <a:extLst>
              <a:ext uri="{FF2B5EF4-FFF2-40B4-BE49-F238E27FC236}">
                <a16:creationId xmlns:a16="http://schemas.microsoft.com/office/drawing/2014/main" id="{A85369D4-3D5B-4126-9B3E-92ED2847720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5" name="Symbol zastępczy numeru slajdu 4">
            <a:extLst>
              <a:ext uri="{FF2B5EF4-FFF2-40B4-BE49-F238E27FC236}">
                <a16:creationId xmlns:a16="http://schemas.microsoft.com/office/drawing/2014/main" id="{21E441E7-8A8B-4EAE-9065-8247ACF9812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B2B9B4-31A2-44F9-8A60-2EF4A20A9B47}" type="slidenum">
              <a:rPr lang="pl-PL" smtClean="0"/>
              <a:t>‹#›</a:t>
            </a:fld>
            <a:endParaRPr lang="pl-PL"/>
          </a:p>
        </p:txBody>
      </p:sp>
    </p:spTree>
    <p:extLst>
      <p:ext uri="{BB962C8B-B14F-4D97-AF65-F5344CB8AC3E}">
        <p14:creationId xmlns:p14="http://schemas.microsoft.com/office/powerpoint/2010/main" val="449789571"/>
      </p:ext>
    </p:extLst>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pl-PL"/>
          </a:p>
        </p:txBody>
      </p:sp>
      <p:sp>
        <p:nvSpPr>
          <p:cNvPr id="3" name="Symbol zastępczy daty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1E180E5-7B73-4866-B22E-82C6FF1A807E}" type="datetimeFigureOut">
              <a:rPr lang="pl-PL" smtClean="0"/>
              <a:t>13.04.2022</a:t>
            </a:fld>
            <a:endParaRPr lang="pl-PL"/>
          </a:p>
        </p:txBody>
      </p:sp>
      <p:sp>
        <p:nvSpPr>
          <p:cNvPr id="4" name="Symbol zastępczy obrazu slajd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pl-PL"/>
          </a:p>
        </p:txBody>
      </p:sp>
      <p:sp>
        <p:nvSpPr>
          <p:cNvPr id="5" name="Symbol zastępczy notatek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6" name="Symbol zastępczy stopki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pl-PL"/>
          </a:p>
        </p:txBody>
      </p:sp>
      <p:sp>
        <p:nvSpPr>
          <p:cNvPr id="7" name="Symbol zastępczy numeru slajd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35D022B-C18C-4389-AF89-CADC740B57AE}" type="slidenum">
              <a:rPr lang="pl-PL" smtClean="0"/>
              <a:t>‹#›</a:t>
            </a:fld>
            <a:endParaRPr lang="pl-PL"/>
          </a:p>
        </p:txBody>
      </p:sp>
    </p:spTree>
    <p:extLst>
      <p:ext uri="{BB962C8B-B14F-4D97-AF65-F5344CB8AC3E}">
        <p14:creationId xmlns:p14="http://schemas.microsoft.com/office/powerpoint/2010/main" val="2564788996"/>
      </p:ext>
    </p:extLst>
  </p:cSld>
  <p:clrMap bg1="lt1" tx1="dk1" bg2="lt2" tx2="dk2" accent1="accent1" accent2="accent2" accent3="accent3" accent4="accent4" accent5="accent5" accent6="accent6" hlink="hlink" folHlink="folHlink"/>
  <p:hf sldNum="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ymbol zastępczy obrazu slajdu 1"/>
          <p:cNvSpPr>
            <a:spLocks noGrp="1" noRot="1" noChangeAspect="1"/>
          </p:cNvSpPr>
          <p:nvPr>
            <p:ph type="sldImg"/>
          </p:nvPr>
        </p:nvSpPr>
        <p:spPr/>
      </p:sp>
      <p:sp>
        <p:nvSpPr>
          <p:cNvPr id="3" name="Symbol zastępczy notatek 2"/>
          <p:cNvSpPr>
            <a:spLocks noGrp="1"/>
          </p:cNvSpPr>
          <p:nvPr>
            <p:ph type="body" idx="1"/>
          </p:nvPr>
        </p:nvSpPr>
        <p:spPr/>
        <p:txBody>
          <a:bodyPr/>
          <a:lstStyle/>
          <a:p>
            <a:endParaRPr lang="pl-PL" dirty="0"/>
          </a:p>
        </p:txBody>
      </p:sp>
      <p:sp>
        <p:nvSpPr>
          <p:cNvPr id="4" name="Symbol zastępczy nagłówka 3"/>
          <p:cNvSpPr>
            <a:spLocks noGrp="1"/>
          </p:cNvSpPr>
          <p:nvPr>
            <p:ph type="hdr" sz="quarter"/>
          </p:nvPr>
        </p:nvSpPr>
        <p:spPr/>
        <p:txBody>
          <a:bodyPr/>
          <a:lstStyle/>
          <a:p>
            <a:endParaRPr lang="pl-PL"/>
          </a:p>
        </p:txBody>
      </p:sp>
    </p:spTree>
    <p:extLst>
      <p:ext uri="{BB962C8B-B14F-4D97-AF65-F5344CB8AC3E}">
        <p14:creationId xmlns:p14="http://schemas.microsoft.com/office/powerpoint/2010/main" val="12129952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C143FD4-5D62-49D0-A375-CC1BBA8262B2}"/>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1A3CC6CD-6F85-41AE-A1BB-DD9DE159F64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FF102806-9C37-4841-8DC6-E246FE4EA973}"/>
              </a:ext>
            </a:extLst>
          </p:cNvPr>
          <p:cNvSpPr>
            <a:spLocks noGrp="1"/>
          </p:cNvSpPr>
          <p:nvPr>
            <p:ph type="dt" sz="half" idx="10"/>
          </p:nvPr>
        </p:nvSpPr>
        <p:spPr/>
        <p:txBody>
          <a:bodyPr/>
          <a:lstStyle/>
          <a:p>
            <a:fld id="{ABC9F49C-1254-4BB5-84A3-81E1EB0629B2}" type="datetime1">
              <a:rPr lang="pl-PL" smtClean="0"/>
              <a:t>13.04.2022</a:t>
            </a:fld>
            <a:endParaRPr lang="pl-PL"/>
          </a:p>
        </p:txBody>
      </p:sp>
      <p:sp>
        <p:nvSpPr>
          <p:cNvPr id="5" name="Symbol zastępczy stopki 4">
            <a:extLst>
              <a:ext uri="{FF2B5EF4-FFF2-40B4-BE49-F238E27FC236}">
                <a16:creationId xmlns:a16="http://schemas.microsoft.com/office/drawing/2014/main" id="{833B0E31-2B5D-4D0C-B176-B816976B0FB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5908EDF5-C429-4164-B62D-1954EB26C4E0}"/>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5120050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0C4106F-8CA4-482C-AB1F-508965C53685}"/>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3FB9BE32-22DB-43DC-8089-BC75D9A418FB}"/>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B8BF42E5-946F-4096-9EE4-D57452BD1E4B}"/>
              </a:ext>
            </a:extLst>
          </p:cNvPr>
          <p:cNvSpPr>
            <a:spLocks noGrp="1"/>
          </p:cNvSpPr>
          <p:nvPr>
            <p:ph type="dt" sz="half" idx="10"/>
          </p:nvPr>
        </p:nvSpPr>
        <p:spPr/>
        <p:txBody>
          <a:bodyPr/>
          <a:lstStyle/>
          <a:p>
            <a:fld id="{FF4319DE-9806-415F-8FAE-2138E7257C36}" type="datetime1">
              <a:rPr lang="pl-PL" smtClean="0"/>
              <a:t>13.04.2022</a:t>
            </a:fld>
            <a:endParaRPr lang="pl-PL"/>
          </a:p>
        </p:txBody>
      </p:sp>
      <p:sp>
        <p:nvSpPr>
          <p:cNvPr id="5" name="Symbol zastępczy stopki 4">
            <a:extLst>
              <a:ext uri="{FF2B5EF4-FFF2-40B4-BE49-F238E27FC236}">
                <a16:creationId xmlns:a16="http://schemas.microsoft.com/office/drawing/2014/main" id="{26C8ED0E-B9E9-4DF1-AD47-BD4B0ABF3025}"/>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C8E5FD85-7703-4E03-BDBD-FB509A25B573}"/>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16169166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4121CABC-970B-46EB-87F1-9C721EF3D63F}"/>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22328F9F-613E-486A-9A69-07D2FED3D44F}"/>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EFC716E2-BBAB-4C25-8918-733A3A29DC33}"/>
              </a:ext>
            </a:extLst>
          </p:cNvPr>
          <p:cNvSpPr>
            <a:spLocks noGrp="1"/>
          </p:cNvSpPr>
          <p:nvPr>
            <p:ph type="dt" sz="half" idx="10"/>
          </p:nvPr>
        </p:nvSpPr>
        <p:spPr/>
        <p:txBody>
          <a:bodyPr/>
          <a:lstStyle/>
          <a:p>
            <a:fld id="{5CCD4146-DBCA-4575-8228-B54C5ECD3523}" type="datetime1">
              <a:rPr lang="pl-PL" smtClean="0"/>
              <a:t>13.04.2022</a:t>
            </a:fld>
            <a:endParaRPr lang="pl-PL"/>
          </a:p>
        </p:txBody>
      </p:sp>
      <p:sp>
        <p:nvSpPr>
          <p:cNvPr id="5" name="Symbol zastępczy stopki 4">
            <a:extLst>
              <a:ext uri="{FF2B5EF4-FFF2-40B4-BE49-F238E27FC236}">
                <a16:creationId xmlns:a16="http://schemas.microsoft.com/office/drawing/2014/main" id="{139BE400-4BEB-4035-AC5E-28BD59C44982}"/>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C70D4C87-04D1-4D5B-A495-D501A162F60A}"/>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11496992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9D9192D-3D19-4202-A719-A552BF0B6605}"/>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E745EB44-5DAD-48D4-A6A5-F878BCB179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0E5CF7EA-CBF1-41A4-BC93-162235A094E8}"/>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60995E1E-00DF-4B41-B57C-19C70EF933C0}"/>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519C3A13-FC9A-46B2-95B0-785A159E9BBD}"/>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30695409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CEB5577-55C7-420A-A76D-06DC99AA4203}"/>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17DF2D20-56F6-4B1B-ACCE-EEB911CA8BDD}"/>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95C5F01C-1D60-43F0-9329-4E6D0696A606}"/>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43C9E1D7-B78C-4C25-9D0C-B7C839F579BB}"/>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CCE0FE4-D41B-4BCC-82BA-34F078F61A33}"/>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98927724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FEC9F5A-E7A3-418C-9201-8A0DD96EE84C}"/>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2D04FD15-3B88-4452-BBD6-FC3E74D870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BFD92544-C099-440E-9A0F-AA47FDC5AD6F}"/>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F2DF8E7C-45CA-4BD3-9847-3FF2F81B2ED2}"/>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7AC9AC87-AAE4-459C-B565-578D76FF4F51}"/>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9692126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A2D7BBF-A37A-4D15-91F8-D476FCF7BF6C}"/>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A6E2D6EA-567B-45DB-880B-2C0D2B21CD57}"/>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208FEBB5-C666-4CA3-B03D-48C7FE940A8A}"/>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D5B85481-BC08-4D92-93EF-BE4E80CB3029}"/>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6" name="Symbol zastępczy stopki 5">
            <a:extLst>
              <a:ext uri="{FF2B5EF4-FFF2-40B4-BE49-F238E27FC236}">
                <a16:creationId xmlns:a16="http://schemas.microsoft.com/office/drawing/2014/main" id="{8D64CB3D-5927-47C8-B936-6097A2997B6E}"/>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726BD80B-EC66-4D18-97B6-05F7A13EFBED}"/>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413897371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54AA375E-F3A6-4ECB-B87A-B56E55E7C80D}"/>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609A901A-379F-4347-A0A8-8182D454486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7BD0003A-124A-4634-9916-89E788111D24}"/>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4DD1E418-0059-4B78-B449-DFE22833DF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0DEE7FD0-F6BF-43BF-8B8B-04EAC3AB5AE7}"/>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99496B97-159B-4BDB-A4D3-01E2B518CE3A}"/>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8" name="Symbol zastępczy stopki 7">
            <a:extLst>
              <a:ext uri="{FF2B5EF4-FFF2-40B4-BE49-F238E27FC236}">
                <a16:creationId xmlns:a16="http://schemas.microsoft.com/office/drawing/2014/main" id="{D7EC43B9-B419-4EDC-85A9-B47BD06E06F4}"/>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388EDA81-77D8-44C2-804D-B5CF113958A4}"/>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40390312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735789C-3DA4-4CA7-93E4-8C9E7C56ACFB}"/>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07264D32-0965-48E8-8807-DA6A27E30178}"/>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4" name="Symbol zastępczy stopki 3">
            <a:extLst>
              <a:ext uri="{FF2B5EF4-FFF2-40B4-BE49-F238E27FC236}">
                <a16:creationId xmlns:a16="http://schemas.microsoft.com/office/drawing/2014/main" id="{5FA3D681-AB5F-4F96-B6D1-989DE0FA1828}"/>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9C1B6178-BCC4-4A24-A0F3-ACDE59E67426}"/>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51755460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479AAF27-9150-4AF2-AB77-0EB7997FF0C7}"/>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3" name="Symbol zastępczy stopki 2">
            <a:extLst>
              <a:ext uri="{FF2B5EF4-FFF2-40B4-BE49-F238E27FC236}">
                <a16:creationId xmlns:a16="http://schemas.microsoft.com/office/drawing/2014/main" id="{02D17EE1-BDD2-4588-BE78-E71094BAF274}"/>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7A049E51-465B-4BCA-AC80-1B47AA7C912C}"/>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11407139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Układ niestandard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F6913BD5-DA78-46DC-9DAE-B2BB08600C7E}"/>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267BB8E5-DFA6-494F-84D9-BC9F6EE81954}"/>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4" name="Symbol zastępczy stopki 3">
            <a:extLst>
              <a:ext uri="{FF2B5EF4-FFF2-40B4-BE49-F238E27FC236}">
                <a16:creationId xmlns:a16="http://schemas.microsoft.com/office/drawing/2014/main" id="{E227392D-B794-44D1-9409-46B32AE4F3F0}"/>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FFF63F1F-A03A-485D-B775-B73CB163A69F}"/>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31478564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7D64875-1C2D-4900-947E-F385381DB36D}"/>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8E04A088-1DAC-45CD-B182-939F1BD91702}"/>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7774763F-DCA4-445B-9409-25F9AC2C599D}"/>
              </a:ext>
            </a:extLst>
          </p:cNvPr>
          <p:cNvSpPr>
            <a:spLocks noGrp="1"/>
          </p:cNvSpPr>
          <p:nvPr>
            <p:ph type="dt" sz="half" idx="10"/>
          </p:nvPr>
        </p:nvSpPr>
        <p:spPr/>
        <p:txBody>
          <a:bodyPr/>
          <a:lstStyle/>
          <a:p>
            <a:fld id="{9D902FF8-15F8-42A5-A3FA-EEC120E8B84E}" type="datetime1">
              <a:rPr lang="pl-PL" smtClean="0"/>
              <a:t>13.04.2022</a:t>
            </a:fld>
            <a:endParaRPr lang="pl-PL"/>
          </a:p>
        </p:txBody>
      </p:sp>
      <p:sp>
        <p:nvSpPr>
          <p:cNvPr id="5" name="Symbol zastępczy stopki 4">
            <a:extLst>
              <a:ext uri="{FF2B5EF4-FFF2-40B4-BE49-F238E27FC236}">
                <a16:creationId xmlns:a16="http://schemas.microsoft.com/office/drawing/2014/main" id="{AA8FCA59-A644-408F-95E9-DB997213E3F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209427C7-553C-498C-AA22-11C7E64A76A8}"/>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14261735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6195377-31BC-4902-91F8-0F9FC6BEEAB3}"/>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A47A1665-9E4A-4353-8BC4-A780DC07936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4BFEA092-FE0B-46ED-8CE9-3343CC708D3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F4DA3FB6-D497-4A49-93DE-BE904F90CAFE}"/>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6" name="Symbol zastępczy stopki 5">
            <a:extLst>
              <a:ext uri="{FF2B5EF4-FFF2-40B4-BE49-F238E27FC236}">
                <a16:creationId xmlns:a16="http://schemas.microsoft.com/office/drawing/2014/main" id="{40103C10-6C2C-47BE-BDD0-1133C42090B1}"/>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90B7A8CA-C93F-4CA8-85B9-4B854A7CFB2D}"/>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39757582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8E1C576-1728-4D90-B50A-BB566CF3FF4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C1539F55-4CA0-48A2-BFA8-58DF6D3A256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CD14C47A-97DD-4351-8B99-90DEE2216B1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7864978B-9098-4057-A80E-7B1B4E8EF599}"/>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6" name="Symbol zastępczy stopki 5">
            <a:extLst>
              <a:ext uri="{FF2B5EF4-FFF2-40B4-BE49-F238E27FC236}">
                <a16:creationId xmlns:a16="http://schemas.microsoft.com/office/drawing/2014/main" id="{1CF1786D-433C-4550-9385-C3488BC74853}"/>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E5F3A83B-60E3-4498-A2F7-B554C5E27C76}"/>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10674578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68DBAE44-5202-426F-9921-EFDA8B6871A4}"/>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C03E1F0B-3601-4A3B-8BAC-38188CDF1814}"/>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5EF9707-7F48-42AA-8D99-7BCB9BD1E86C}"/>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FD8F3104-4394-4263-8852-294012805E8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07F70CC3-585C-444D-8C02-B80C4731A5E2}"/>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233349072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B298DD99-B8F4-445E-9ACF-BC630AA0EAAF}"/>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A55CBBB3-A6A7-4B42-93B2-9012772601D4}"/>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8D1B957B-ECAD-479E-9E31-C4D4A84DE806}"/>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39FB0D90-2194-49CB-86D2-7711E08993C5}"/>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07DD763F-F27D-4F63-AE02-C200914352D3}"/>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408569100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Układ niestandard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DAFC513-0D02-4E28-9C6F-299A5F1B2B17}"/>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B62A3B53-6071-4FA0-BE9D-0E1FDB6242A4}"/>
              </a:ext>
            </a:extLst>
          </p:cNvPr>
          <p:cNvSpPr>
            <a:spLocks noGrp="1"/>
          </p:cNvSpPr>
          <p:nvPr>
            <p:ph type="dt" sz="half" idx="10"/>
          </p:nvPr>
        </p:nvSpPr>
        <p:spPr/>
        <p:txBody>
          <a:bodyPr/>
          <a:lstStyle/>
          <a:p>
            <a:fld id="{F3D25AFB-D117-4911-B940-532FE55F1222}" type="datetimeFigureOut">
              <a:rPr lang="pl-PL" smtClean="0"/>
              <a:t>13.04.2022</a:t>
            </a:fld>
            <a:endParaRPr lang="pl-PL"/>
          </a:p>
        </p:txBody>
      </p:sp>
      <p:sp>
        <p:nvSpPr>
          <p:cNvPr id="4" name="Symbol zastępczy stopki 3">
            <a:extLst>
              <a:ext uri="{FF2B5EF4-FFF2-40B4-BE49-F238E27FC236}">
                <a16:creationId xmlns:a16="http://schemas.microsoft.com/office/drawing/2014/main" id="{49216407-2135-4F6B-9257-800CA4E50957}"/>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16965DA6-3C90-4125-B670-1B3FF508C9EA}"/>
              </a:ext>
            </a:extLst>
          </p:cNvPr>
          <p:cNvSpPr>
            <a:spLocks noGrp="1"/>
          </p:cNvSpPr>
          <p:nvPr>
            <p:ph type="sldNum" sz="quarter" idx="12"/>
          </p:nvPr>
        </p:nvSpPr>
        <p:spPr/>
        <p:txBody>
          <a:bodyPr/>
          <a:lstStyle/>
          <a:p>
            <a:fld id="{47978192-8AA2-4B71-9A73-8B7E1BA1BB32}" type="slidenum">
              <a:rPr lang="pl-PL" smtClean="0"/>
              <a:t>‹#›</a:t>
            </a:fld>
            <a:endParaRPr lang="pl-PL"/>
          </a:p>
        </p:txBody>
      </p:sp>
    </p:spTree>
    <p:extLst>
      <p:ext uri="{BB962C8B-B14F-4D97-AF65-F5344CB8AC3E}">
        <p14:creationId xmlns:p14="http://schemas.microsoft.com/office/powerpoint/2010/main" val="14170204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93F1E5D-1365-42AC-8E84-AF80FA140E5B}"/>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32F99CBE-D3DF-4F45-B9A7-970B76FBB5C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8714BC27-98B7-4F8E-A370-DA74E32DAF8A}"/>
              </a:ext>
            </a:extLst>
          </p:cNvPr>
          <p:cNvSpPr>
            <a:spLocks noGrp="1"/>
          </p:cNvSpPr>
          <p:nvPr>
            <p:ph type="dt" sz="half" idx="10"/>
          </p:nvPr>
        </p:nvSpPr>
        <p:spPr/>
        <p:txBody>
          <a:bodyPr/>
          <a:lstStyle/>
          <a:p>
            <a:fld id="{F8F323DA-9CEE-4B37-A6E8-681D262EF840}" type="datetime1">
              <a:rPr lang="pl-PL" smtClean="0"/>
              <a:t>13.04.2022</a:t>
            </a:fld>
            <a:endParaRPr lang="pl-PL"/>
          </a:p>
        </p:txBody>
      </p:sp>
      <p:sp>
        <p:nvSpPr>
          <p:cNvPr id="5" name="Symbol zastępczy stopki 4">
            <a:extLst>
              <a:ext uri="{FF2B5EF4-FFF2-40B4-BE49-F238E27FC236}">
                <a16:creationId xmlns:a16="http://schemas.microsoft.com/office/drawing/2014/main" id="{DF29D747-BE64-4375-9F80-B8949BDF1EFF}"/>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21105E8-58A2-4257-8F6D-C8084044A8A8}"/>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32815050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924A68B-F5D2-4DB2-B71C-1746BBC575BE}"/>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6C0AB370-8CF6-47B9-B041-C16D60D6BCB4}"/>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53785053-D488-450D-8287-605035A6118E}"/>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FC231A3D-F7AC-408E-8050-D74C5AE2E328}"/>
              </a:ext>
            </a:extLst>
          </p:cNvPr>
          <p:cNvSpPr>
            <a:spLocks noGrp="1"/>
          </p:cNvSpPr>
          <p:nvPr>
            <p:ph type="dt" sz="half" idx="10"/>
          </p:nvPr>
        </p:nvSpPr>
        <p:spPr/>
        <p:txBody>
          <a:bodyPr/>
          <a:lstStyle/>
          <a:p>
            <a:fld id="{9B9C027A-14B6-4590-BF6D-D6721F05554F}" type="datetime1">
              <a:rPr lang="pl-PL" smtClean="0"/>
              <a:t>13.04.2022</a:t>
            </a:fld>
            <a:endParaRPr lang="pl-PL"/>
          </a:p>
        </p:txBody>
      </p:sp>
      <p:sp>
        <p:nvSpPr>
          <p:cNvPr id="6" name="Symbol zastępczy stopki 5">
            <a:extLst>
              <a:ext uri="{FF2B5EF4-FFF2-40B4-BE49-F238E27FC236}">
                <a16:creationId xmlns:a16="http://schemas.microsoft.com/office/drawing/2014/main" id="{B028690A-DABB-4574-B149-EB520FC05AEB}"/>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B091DBE3-3C79-4A4D-95D0-A0040E4F3861}"/>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4876882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14B9372-D856-4C50-8E5B-4E358EFA50C1}"/>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1987B7B7-3846-473F-85E0-5A575F8D731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FE68BC0D-3046-432F-B1F0-10234A04032C}"/>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551249CA-F250-4F5F-9683-78577268216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28F53BCC-F88C-4074-BA92-0791618C363F}"/>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0C4FD564-EBAF-4EAF-B5F5-4EB7E038F07F}"/>
              </a:ext>
            </a:extLst>
          </p:cNvPr>
          <p:cNvSpPr>
            <a:spLocks noGrp="1"/>
          </p:cNvSpPr>
          <p:nvPr>
            <p:ph type="dt" sz="half" idx="10"/>
          </p:nvPr>
        </p:nvSpPr>
        <p:spPr/>
        <p:txBody>
          <a:bodyPr/>
          <a:lstStyle/>
          <a:p>
            <a:fld id="{8388A198-70EF-4DAA-A9A7-F01BE2D3A9AB}" type="datetime1">
              <a:rPr lang="pl-PL" smtClean="0"/>
              <a:t>13.04.2022</a:t>
            </a:fld>
            <a:endParaRPr lang="pl-PL"/>
          </a:p>
        </p:txBody>
      </p:sp>
      <p:sp>
        <p:nvSpPr>
          <p:cNvPr id="8" name="Symbol zastępczy stopki 7">
            <a:extLst>
              <a:ext uri="{FF2B5EF4-FFF2-40B4-BE49-F238E27FC236}">
                <a16:creationId xmlns:a16="http://schemas.microsoft.com/office/drawing/2014/main" id="{64DF2B36-F10E-4EAC-B710-0AA1498939B9}"/>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E46A1D6F-3AAD-404B-91CD-46498CBCC100}"/>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22668035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ACB6377-0532-44DD-BE22-506C5355C1A1}"/>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78543762-4116-48FB-948F-09D3967DFBA4}"/>
              </a:ext>
            </a:extLst>
          </p:cNvPr>
          <p:cNvSpPr>
            <a:spLocks noGrp="1"/>
          </p:cNvSpPr>
          <p:nvPr>
            <p:ph type="dt" sz="half" idx="10"/>
          </p:nvPr>
        </p:nvSpPr>
        <p:spPr/>
        <p:txBody>
          <a:bodyPr/>
          <a:lstStyle/>
          <a:p>
            <a:fld id="{1966317D-3728-4BE6-9A62-B64700587424}" type="datetime1">
              <a:rPr lang="pl-PL" smtClean="0"/>
              <a:t>13.04.2022</a:t>
            </a:fld>
            <a:endParaRPr lang="pl-PL"/>
          </a:p>
        </p:txBody>
      </p:sp>
      <p:sp>
        <p:nvSpPr>
          <p:cNvPr id="4" name="Symbol zastępczy stopki 3">
            <a:extLst>
              <a:ext uri="{FF2B5EF4-FFF2-40B4-BE49-F238E27FC236}">
                <a16:creationId xmlns:a16="http://schemas.microsoft.com/office/drawing/2014/main" id="{331544A9-A2C5-4232-B7B6-D4B20945034D}"/>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5B6FCDF4-FF8F-4612-8B3E-04667BA29516}"/>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286648248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0AB3DFEC-7CA2-4AB9-8F78-875C179C3C27}"/>
              </a:ext>
            </a:extLst>
          </p:cNvPr>
          <p:cNvSpPr>
            <a:spLocks noGrp="1"/>
          </p:cNvSpPr>
          <p:nvPr>
            <p:ph type="dt" sz="half" idx="10"/>
          </p:nvPr>
        </p:nvSpPr>
        <p:spPr/>
        <p:txBody>
          <a:bodyPr/>
          <a:lstStyle/>
          <a:p>
            <a:fld id="{6AF548A8-F6F7-46CA-8DA5-F8866A3C34F7}" type="datetime1">
              <a:rPr lang="pl-PL" smtClean="0"/>
              <a:t>13.04.2022</a:t>
            </a:fld>
            <a:endParaRPr lang="pl-PL"/>
          </a:p>
        </p:txBody>
      </p:sp>
      <p:sp>
        <p:nvSpPr>
          <p:cNvPr id="3" name="Symbol zastępczy stopki 2">
            <a:extLst>
              <a:ext uri="{FF2B5EF4-FFF2-40B4-BE49-F238E27FC236}">
                <a16:creationId xmlns:a16="http://schemas.microsoft.com/office/drawing/2014/main" id="{4FB6CE99-C15C-4CA9-A64B-9A43F3F767B9}"/>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3F94ECA2-5782-4551-A2C0-596EB85BC13B}"/>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3616875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70A4CEFE-7F9C-4D93-9FFE-EEEEE0835C65}"/>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61376071-1938-4F0A-B5DA-1E47EF2797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C46597F6-673D-4801-9774-68C61750FE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3A795581-5ED2-4F74-9902-8A3C4E90BF73}"/>
              </a:ext>
            </a:extLst>
          </p:cNvPr>
          <p:cNvSpPr>
            <a:spLocks noGrp="1"/>
          </p:cNvSpPr>
          <p:nvPr>
            <p:ph type="dt" sz="half" idx="10"/>
          </p:nvPr>
        </p:nvSpPr>
        <p:spPr/>
        <p:txBody>
          <a:bodyPr/>
          <a:lstStyle/>
          <a:p>
            <a:fld id="{188FEFCF-9AB6-4344-8E49-6004B4FE9432}" type="datetime1">
              <a:rPr lang="pl-PL" smtClean="0"/>
              <a:t>13.04.2022</a:t>
            </a:fld>
            <a:endParaRPr lang="pl-PL"/>
          </a:p>
        </p:txBody>
      </p:sp>
      <p:sp>
        <p:nvSpPr>
          <p:cNvPr id="6" name="Symbol zastępczy stopki 5">
            <a:extLst>
              <a:ext uri="{FF2B5EF4-FFF2-40B4-BE49-F238E27FC236}">
                <a16:creationId xmlns:a16="http://schemas.microsoft.com/office/drawing/2014/main" id="{806CDF93-6B84-46B8-A03F-42C70FE46A87}"/>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27BEB0B7-83DB-4EAF-A177-C431F778A882}"/>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1544345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A60222E8-B751-451A-A68A-F2B1015F1A71}"/>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453E36FC-FB1D-48A9-AEE0-DC37FEA1ED7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0FC6DE45-97EA-42C7-A3D6-46822A789E8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2A957289-B0C5-425F-A3B5-7E996DCCE8E9}"/>
              </a:ext>
            </a:extLst>
          </p:cNvPr>
          <p:cNvSpPr>
            <a:spLocks noGrp="1"/>
          </p:cNvSpPr>
          <p:nvPr>
            <p:ph type="dt" sz="half" idx="10"/>
          </p:nvPr>
        </p:nvSpPr>
        <p:spPr/>
        <p:txBody>
          <a:bodyPr/>
          <a:lstStyle/>
          <a:p>
            <a:fld id="{FF36BAFA-8D1B-40D2-8675-9719FFDB7E0D}" type="datetime1">
              <a:rPr lang="pl-PL" smtClean="0"/>
              <a:t>13.04.2022</a:t>
            </a:fld>
            <a:endParaRPr lang="pl-PL"/>
          </a:p>
        </p:txBody>
      </p:sp>
      <p:sp>
        <p:nvSpPr>
          <p:cNvPr id="6" name="Symbol zastępczy stopki 5">
            <a:extLst>
              <a:ext uri="{FF2B5EF4-FFF2-40B4-BE49-F238E27FC236}">
                <a16:creationId xmlns:a16="http://schemas.microsoft.com/office/drawing/2014/main" id="{A3612654-A64E-4C4C-83E7-8D7DB6D5ADD3}"/>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45C0D6DA-4D42-4D15-82FA-871D25063985}"/>
              </a:ext>
            </a:extLst>
          </p:cNvPr>
          <p:cNvSpPr>
            <a:spLocks noGrp="1"/>
          </p:cNvSpPr>
          <p:nvPr>
            <p:ph type="sldNum" sz="quarter" idx="12"/>
          </p:nvPr>
        </p:nvSpPr>
        <p:spPr/>
        <p:txBody>
          <a:bodyPr/>
          <a:lstStyle/>
          <a:p>
            <a:fld id="{ED75DAA4-B063-4A15-ACC6-9FA554D0ACAF}" type="slidenum">
              <a:rPr lang="pl-PL" smtClean="0"/>
              <a:t>‹#›</a:t>
            </a:fld>
            <a:endParaRPr lang="pl-PL"/>
          </a:p>
        </p:txBody>
      </p:sp>
    </p:spTree>
    <p:extLst>
      <p:ext uri="{BB962C8B-B14F-4D97-AF65-F5344CB8AC3E}">
        <p14:creationId xmlns:p14="http://schemas.microsoft.com/office/powerpoint/2010/main" val="2223763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A4EC62A1-B6CD-467A-98E0-8C4B3CCF55C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8326DB3E-270E-4FE3-88C2-90EC7C31BE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0DB60E5D-26F3-4C82-9A97-01B42302BCE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F351A9-5F47-413C-9586-E73842431E25}" type="datetime1">
              <a:rPr lang="pl-PL" smtClean="0"/>
              <a:t>13.04.2022</a:t>
            </a:fld>
            <a:endParaRPr lang="pl-PL"/>
          </a:p>
        </p:txBody>
      </p:sp>
      <p:sp>
        <p:nvSpPr>
          <p:cNvPr id="5" name="Symbol zastępczy stopki 4">
            <a:extLst>
              <a:ext uri="{FF2B5EF4-FFF2-40B4-BE49-F238E27FC236}">
                <a16:creationId xmlns:a16="http://schemas.microsoft.com/office/drawing/2014/main" id="{7952DAF7-A659-4A73-B9DF-6AB6A54ABF8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5CC7B98F-7D6D-426A-871A-BEB04B9BA58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75DAA4-B063-4A15-ACC6-9FA554D0ACAF}" type="slidenum">
              <a:rPr lang="pl-PL" smtClean="0"/>
              <a:t>‹#›</a:t>
            </a:fld>
            <a:endParaRPr lang="pl-PL"/>
          </a:p>
        </p:txBody>
      </p:sp>
    </p:spTree>
    <p:extLst>
      <p:ext uri="{BB962C8B-B14F-4D97-AF65-F5344CB8AC3E}">
        <p14:creationId xmlns:p14="http://schemas.microsoft.com/office/powerpoint/2010/main" val="2091318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1A6BA29C-D3E4-4E47-87A6-AFCE448A22B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E794E390-A9CF-4CA8-A206-ABBBC4C6D80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1757F0C5-D7D8-441A-A9C9-E359355E4AB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3D25AFB-D117-4911-B940-532FE55F1222}" type="datetimeFigureOut">
              <a:rPr lang="pl-PL" smtClean="0"/>
              <a:t>13.04.2022</a:t>
            </a:fld>
            <a:endParaRPr lang="pl-PL"/>
          </a:p>
        </p:txBody>
      </p:sp>
      <p:sp>
        <p:nvSpPr>
          <p:cNvPr id="5" name="Symbol zastępczy stopki 4">
            <a:extLst>
              <a:ext uri="{FF2B5EF4-FFF2-40B4-BE49-F238E27FC236}">
                <a16:creationId xmlns:a16="http://schemas.microsoft.com/office/drawing/2014/main" id="{DDE912C0-E900-4E0E-9DC5-75407D44A1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33719B54-D2A4-440E-ADC1-EF369C23C7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7978192-8AA2-4B71-9A73-8B7E1BA1BB32}" type="slidenum">
              <a:rPr lang="pl-PL" smtClean="0"/>
              <a:t>‹#›</a:t>
            </a:fld>
            <a:endParaRPr lang="pl-PL"/>
          </a:p>
        </p:txBody>
      </p:sp>
    </p:spTree>
    <p:extLst>
      <p:ext uri="{BB962C8B-B14F-4D97-AF65-F5344CB8AC3E}">
        <p14:creationId xmlns:p14="http://schemas.microsoft.com/office/powerpoint/2010/main" val="115717677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73" r:id="rId8"/>
    <p:sldLayoutId id="2147483668" r:id="rId9"/>
    <p:sldLayoutId id="2147483669" r:id="rId10"/>
    <p:sldLayoutId id="2147483670" r:id="rId11"/>
    <p:sldLayoutId id="2147483671" r:id="rId12"/>
    <p:sldLayoutId id="2147483672" r:id="rId1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1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6" Type="http://schemas.openxmlformats.org/officeDocument/2006/relationships/hyperlink" Target="https://pl.wikipedia.org/wiki/Przedsi%C4%99biorca" TargetMode="External"/><Relationship Id="rId5" Type="http://schemas.openxmlformats.org/officeDocument/2006/relationships/hyperlink" Target="https://pl.wikipedia.org/wiki/Us%C5%82ugi" TargetMode="External"/><Relationship Id="rId4" Type="http://schemas.openxmlformats.org/officeDocument/2006/relationships/hyperlink" Target="https://pl.wikipedia.org/wiki/Towar"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6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 Id="rId4" Type="http://schemas.openxmlformats.org/officeDocument/2006/relationships/hyperlink" Target="https://mfiles.pl/pl/index.php/System_CRM" TargetMode="External"/></Relationships>
</file>

<file path=ppt/slides/_rels/slide6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9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p:txBody>
          <a:bodyPr>
            <a:normAutofit fontScale="90000"/>
          </a:bodyPr>
          <a:lstStyle/>
          <a:p>
            <a:r>
              <a:rPr lang="pl-PL" dirty="0"/>
              <a:t>Zarządzanie relacjami z klientem z wykorzystaniem systemu CRM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34633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3</a:t>
            </a:r>
            <a:r>
              <a:rPr lang="pl-PL" dirty="0"/>
              <a:t>: </a:t>
            </a:r>
            <a:br>
              <a:rPr lang="pl-PL" dirty="0"/>
            </a:br>
            <a:r>
              <a:rPr lang="pl-PL" dirty="0"/>
              <a:t>CRM – wady i zalety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74919736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884753"/>
          </a:xfrm>
          <a:prstGeom prst="rect">
            <a:avLst/>
          </a:prstGeom>
          <a:noFill/>
        </p:spPr>
        <p:txBody>
          <a:bodyPr wrap="square" rtlCol="0">
            <a:spAutoFit/>
          </a:bodyPr>
          <a:lstStyle/>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Przetwarzanie danych osobowych według RODO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25 maja 2018 r. weszło w życie Rozporządzenia Parlamentu Europejskiego i Rady (UE) 2016/679 z dnia 27 kwietnia 2016 r. w sprawie ochrony osób fizycznych w związku z przetwarzaniem danych osobowych i w sprawie swobodnego przepływu takich danych oraz uchylenia dyrektywy 95/46/WE (tzw. rozporządzenie RODO)</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Zgodnie z art. 4 pkt 2 rozporządzenia RODO  „przetwarzanie” oznacza operację lub zestaw operacji wykonywanych na danych osobowych lub zestawach danych osobowych w sposób zautomatyzowany lub niezautomatyzowany, taką jak zbieranie, utrwalanie, organizowanie, porządkowanie, przechowywanie, adaptowanie lub modyfikowanie, pobieranie, przeglądanie, wykorzystywanie, ujawnianie poprzez przesyłanie, rozpowszechnianie lub innego rodzaju udostępnianie, dopasowywanie lub łączenie, ograniczanie, usuwanie lub niszczenie.</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W praktyce najczęściej przetwarzanie danych osobowych polega na ich rejestracji, przechowywaniu oraz ujawnianiu w zautomatyzowany sposób. </a:t>
            </a:r>
          </a:p>
          <a:p>
            <a:pPr algn="just">
              <a:lnSpc>
                <a:spcPct val="107000"/>
              </a:lnSpc>
              <a:spcAft>
                <a:spcPts val="800"/>
              </a:spcAft>
            </a:pPr>
            <a:r>
              <a:rPr lang="pl-PL" sz="2000" u="sng" dirty="0">
                <a:solidFill>
                  <a:srgbClr val="FF0000"/>
                </a:solidFill>
                <a:latin typeface="Calibri" panose="020F0502020204030204" pitchFamily="34" charset="0"/>
                <a:ea typeface="Calibri" panose="020F0502020204030204" pitchFamily="34" charset="0"/>
                <a:cs typeface="Times New Roman" panose="02020603050405020304" pitchFamily="18" charset="0"/>
              </a:rPr>
              <a:t>Z</a:t>
            </a:r>
            <a:r>
              <a:rPr lang="pl-PL" sz="20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 przetwarzanie danych uznaje się również ich niszczenie.</a:t>
            </a:r>
            <a:endParaRPr lang="pl-PL" sz="20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17487206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046988"/>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Jaki wpływ Twoim zdaniem ma RODO na proces zarządzania relacjami z klientem?</a:t>
            </a:r>
          </a:p>
          <a:p>
            <a:endParaRPr lang="pl-PL" sz="3200" dirty="0"/>
          </a:p>
        </p:txBody>
      </p:sp>
    </p:spTree>
    <p:extLst>
      <p:ext uri="{BB962C8B-B14F-4D97-AF65-F5344CB8AC3E}">
        <p14:creationId xmlns:p14="http://schemas.microsoft.com/office/powerpoint/2010/main" val="1071105271"/>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26 </a:t>
            </a:r>
            <a:r>
              <a:rPr lang="pl-PL" dirty="0"/>
              <a:t>: </a:t>
            </a:r>
            <a:br>
              <a:rPr lang="pl-PL" dirty="0"/>
            </a:br>
            <a:r>
              <a:rPr lang="pl-PL" dirty="0"/>
              <a:t>CRM a ochrona danych osobowych</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102</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35850627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402056"/>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Zasady przetwarzania danych określone w rozporządzeniu: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rzetelności, zgodności z prawem i przejrzystości.</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ograniczenia celu.</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minimalizacji danych.</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prawidłowości.</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ograniczenia przechowywania.</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integralności i poufności.</a:t>
            </a:r>
          </a:p>
          <a:p>
            <a:pPr marL="342900" lvl="0" indent="-342900">
              <a:lnSpc>
                <a:spcPct val="107000"/>
              </a:lnSpc>
              <a:spcAft>
                <a:spcPts val="800"/>
              </a:spcAft>
              <a:buFont typeface="+mj-lt"/>
              <a:buAutoNum type="arabicPeriod"/>
              <a:tabLst>
                <a:tab pos="457200" algn="l"/>
              </a:tabLst>
            </a:pPr>
            <a:r>
              <a:rPr lang="pl-PL" sz="2400" dirty="0">
                <a:effectLst/>
                <a:latin typeface="Calibri" panose="020F0502020204030204" pitchFamily="34" charset="0"/>
                <a:ea typeface="Calibri" panose="020F0502020204030204" pitchFamily="34" charset="0"/>
                <a:cs typeface="Times New Roman" panose="02020603050405020304" pitchFamily="18" charset="0"/>
              </a:rPr>
              <a:t>    Zasada rozliczalności.</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56620427"/>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555432"/>
          </a:xfrm>
          <a:prstGeom prst="rect">
            <a:avLst/>
          </a:prstGeom>
          <a:noFill/>
        </p:spPr>
        <p:txBody>
          <a:bodyPr wrap="square" rtlCol="0">
            <a:spAutoFit/>
          </a:bodyPr>
          <a:lstStyle/>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Administrator danych osobowych:</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Z</a:t>
            </a:r>
            <a:r>
              <a:rPr lang="pl-PL" sz="2000" dirty="0">
                <a:effectLst/>
                <a:latin typeface="Calibri" panose="020F0502020204030204" pitchFamily="34" charset="0"/>
                <a:ea typeface="Calibri" panose="020F0502020204030204" pitchFamily="34" charset="0"/>
                <a:cs typeface="Times New Roman" panose="02020603050405020304" pitchFamily="18" charset="0"/>
              </a:rPr>
              <a:t>godnie z unijnym rozporządzeniem, administratorem danych osobowych może być każdy podmiot – osoba fizyczna, osoba prawna, organ publiczny, jednostka organizacyjna lub jakikolwiek podmiot nieposiadający osobowości prawnej. Taki podmiot staje się administratorem, jeśli samodzielnie lub wspólnie z innymi podmiotami ustala cele i sposoby przetwarzania danych osobowych. Tym samym administratorem danych osobowych jest każda firma, w której ustala się cele i sposoby przetwarzania danych osobowych.</a:t>
            </a:r>
          </a:p>
          <a:p>
            <a:pPr algn="just">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Procesor danych osobowych</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Mianem procesora określa się podmiot przetwarzający dane osobowe. Nie decyduje on o celu i sposobie ich przetwarzania, a jedynie o narzędziach ku temu służących. Procesor to podmiot, który na zlecenie administratora przechowuje, utrwala, organizuje, modyfikuje, udostępnia, niszczy czy usuwa dane osobowe.</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149601053"/>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784067"/>
          </a:xfrm>
          <a:prstGeom prst="rect">
            <a:avLst/>
          </a:prstGeom>
          <a:noFill/>
        </p:spPr>
        <p:txBody>
          <a:bodyPr wrap="square" rtlCol="0">
            <a:spAutoFit/>
          </a:bodyPr>
          <a:lstStyle/>
          <a:p>
            <a:pPr algn="just">
              <a:lnSpc>
                <a:spcPct val="107000"/>
              </a:lnSpc>
              <a:spcAft>
                <a:spcPts val="800"/>
              </a:spcAft>
            </a:pPr>
            <a:r>
              <a:rPr lang="pl-PL" sz="2000" b="1" dirty="0">
                <a:latin typeface="Calibri" panose="020F0502020204030204" pitchFamily="34" charset="0"/>
                <a:ea typeface="Calibri" panose="020F0502020204030204" pitchFamily="34" charset="0"/>
                <a:cs typeface="Times New Roman" panose="02020603050405020304" pitchFamily="18" charset="0"/>
              </a:rPr>
              <a:t>A</a:t>
            </a:r>
            <a:r>
              <a:rPr lang="pl-PL" sz="2000" b="1" dirty="0">
                <a:effectLst/>
                <a:latin typeface="Calibri" panose="020F0502020204030204" pitchFamily="34" charset="0"/>
                <a:ea typeface="Calibri" panose="020F0502020204030204" pitchFamily="34" charset="0"/>
                <a:cs typeface="Times New Roman" panose="02020603050405020304" pitchFamily="18" charset="0"/>
              </a:rPr>
              <a:t>dministrator danych osobowych powinien zadbać o podstawowe kwestie bezpieczeństwa danych:</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 Bezpieczeństwo systemów </a:t>
            </a:r>
            <a:r>
              <a:rPr lang="pl-PL" sz="2000" dirty="0">
                <a:effectLst/>
                <a:latin typeface="Calibri" panose="020F0502020204030204" pitchFamily="34" charset="0"/>
                <a:ea typeface="Calibri" panose="020F0502020204030204" pitchFamily="34" charset="0"/>
                <a:cs typeface="Times New Roman" panose="02020603050405020304" pitchFamily="18" charset="0"/>
              </a:rPr>
              <a:t>– systemy powinny korzystać z zabezpieczeń protokołu SSL, które chronią przed nieautoryzowanym dostępem do zasobów systemu.</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Bezpieczeństwo logowania </a:t>
            </a:r>
            <a:r>
              <a:rPr lang="pl-PL" sz="2000" dirty="0">
                <a:effectLst/>
                <a:latin typeface="Calibri" panose="020F0502020204030204" pitchFamily="34" charset="0"/>
                <a:ea typeface="Calibri" panose="020F0502020204030204" pitchFamily="34" charset="0"/>
                <a:cs typeface="Times New Roman" panose="02020603050405020304" pitchFamily="18" charset="0"/>
              </a:rPr>
              <a:t>– systemy powinny wymuszać na użytkownikach utworzenie silnego i unikalnego hasła, blokując też dostęp po kilkukrotnym podaniu błędnego hasła.</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Uprawnienia pracowników </a:t>
            </a:r>
            <a:r>
              <a:rPr lang="pl-PL" sz="2000" dirty="0">
                <a:effectLst/>
                <a:latin typeface="Calibri" panose="020F0502020204030204" pitchFamily="34" charset="0"/>
                <a:ea typeface="Calibri" panose="020F0502020204030204" pitchFamily="34" charset="0"/>
                <a:cs typeface="Times New Roman" panose="02020603050405020304" pitchFamily="18" charset="0"/>
              </a:rPr>
              <a:t>– kontrola dostępu dzięki tworzeniu poziomów uprawnień dostępu.</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Monitorowanie przetwarzania danych </a:t>
            </a:r>
            <a:r>
              <a:rPr lang="pl-PL" sz="2000" dirty="0">
                <a:effectLst/>
                <a:latin typeface="Calibri" panose="020F0502020204030204" pitchFamily="34" charset="0"/>
                <a:ea typeface="Calibri" panose="020F0502020204030204" pitchFamily="34" charset="0"/>
                <a:cs typeface="Times New Roman" panose="02020603050405020304" pitchFamily="18" charset="0"/>
              </a:rPr>
              <a:t>– systemy powinny zapisywać  datę i godzinę utworzenia kartoteki kontrahenta. Dostępna powinna być pełna historia każdej edycji danych wraz z osobą, która zmian dokonała.</a:t>
            </a:r>
          </a:p>
          <a:p>
            <a:pPr algn="just"/>
            <a:r>
              <a:rPr lang="pl-PL" sz="2000" u="sng" dirty="0">
                <a:effectLst/>
                <a:latin typeface="Calibri" panose="020F0502020204030204" pitchFamily="34" charset="0"/>
                <a:ea typeface="Calibri" panose="020F0502020204030204" pitchFamily="34" charset="0"/>
                <a:cs typeface="Times New Roman" panose="02020603050405020304" pitchFamily="18" charset="0"/>
              </a:rPr>
              <a:t>Możliwość usunięcia danych z systemu </a:t>
            </a:r>
            <a:r>
              <a:rPr lang="pl-PL" sz="2000" dirty="0">
                <a:effectLst/>
                <a:latin typeface="Calibri" panose="020F0502020204030204" pitchFamily="34" charset="0"/>
                <a:ea typeface="Calibri" panose="020F0502020204030204" pitchFamily="34" charset="0"/>
                <a:cs typeface="Times New Roman" panose="02020603050405020304" pitchFamily="18" charset="0"/>
              </a:rPr>
              <a:t>– zgodnie z RODO, każdy konsument ma prawo do tego, aby jego dane przestały być przetwarzane.</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036035111"/>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27 </a:t>
            </a:r>
            <a:r>
              <a:rPr lang="pl-PL" dirty="0"/>
              <a:t>: </a:t>
            </a:r>
            <a:br>
              <a:rPr lang="pl-PL" dirty="0"/>
            </a:br>
            <a:r>
              <a:rPr lang="pl-PL" dirty="0"/>
              <a:t>Proces sprzedaży – podstawowe pojęcia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106</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961421497"/>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95882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Rozpoczynając proces sprzedaży musimy znać podstawowe pojęcia:</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k</a:t>
            </a:r>
            <a:r>
              <a:rPr lang="pl-PL" sz="2400" dirty="0">
                <a:effectLst/>
                <a:latin typeface="Calibri" panose="020F0502020204030204" pitchFamily="34" charset="0"/>
                <a:ea typeface="Calibri" panose="020F0502020204030204" pitchFamily="34" charset="0"/>
                <a:cs typeface="Times New Roman" panose="02020603050405020304" pitchFamily="18" charset="0"/>
              </a:rPr>
              <a:t>lient PROSPECT </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k</a:t>
            </a:r>
            <a:r>
              <a:rPr lang="pl-PL" sz="2400" dirty="0">
                <a:effectLst/>
                <a:latin typeface="Calibri" panose="020F0502020204030204" pitchFamily="34" charset="0"/>
                <a:ea typeface="Calibri" panose="020F0502020204030204" pitchFamily="34" charset="0"/>
                <a:cs typeface="Times New Roman" panose="02020603050405020304" pitchFamily="18" charset="0"/>
              </a:rPr>
              <a:t>lient EXISTING </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o</a:t>
            </a:r>
            <a:r>
              <a:rPr lang="pl-PL" sz="2400" dirty="0">
                <a:effectLst/>
                <a:latin typeface="Calibri" panose="020F0502020204030204" pitchFamily="34" charset="0"/>
                <a:ea typeface="Calibri" panose="020F0502020204030204" pitchFamily="34" charset="0"/>
                <a:cs typeface="Times New Roman" panose="02020603050405020304" pitchFamily="18" charset="0"/>
              </a:rPr>
              <a:t>soba KONTAKTOWA</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o</a:t>
            </a:r>
            <a:r>
              <a:rPr lang="pl-PL" sz="2400" dirty="0">
                <a:effectLst/>
                <a:latin typeface="Calibri" panose="020F0502020204030204" pitchFamily="34" charset="0"/>
                <a:ea typeface="Calibri" panose="020F0502020204030204" pitchFamily="34" charset="0"/>
                <a:cs typeface="Times New Roman" panose="02020603050405020304" pitchFamily="18" charset="0"/>
              </a:rPr>
              <a:t>soba DECYZYJNA LEAD </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l</a:t>
            </a:r>
            <a:r>
              <a:rPr lang="pl-PL" sz="2400" dirty="0">
                <a:effectLst/>
                <a:latin typeface="Calibri" panose="020F0502020204030204" pitchFamily="34" charset="0"/>
                <a:ea typeface="Calibri" panose="020F0502020204030204" pitchFamily="34" charset="0"/>
                <a:cs typeface="Times New Roman" panose="02020603050405020304" pitchFamily="18" charset="0"/>
              </a:rPr>
              <a:t>ejek sprzedażowy</a:t>
            </a:r>
            <a:endParaRPr lang="pl-PL" sz="2400" i="0" dirty="0">
              <a:solidFill>
                <a:srgbClr val="202122"/>
              </a:solidFill>
              <a:effectLst/>
            </a:endParaRPr>
          </a:p>
        </p:txBody>
      </p:sp>
    </p:spTree>
    <p:extLst>
      <p:ext uri="{BB962C8B-B14F-4D97-AF65-F5344CB8AC3E}">
        <p14:creationId xmlns:p14="http://schemas.microsoft.com/office/powerpoint/2010/main" val="2858703755"/>
      </p:ext>
    </p:extLst>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949736"/>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Aktywności sprzedażowe dzielimy na: </a:t>
            </a:r>
          </a:p>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Rozmowa telefoniczna – </a:t>
            </a:r>
            <a:r>
              <a:rPr lang="pl-PL" sz="2000" dirty="0">
                <a:effectLst/>
                <a:latin typeface="Calibri" panose="020F0502020204030204" pitchFamily="34" charset="0"/>
                <a:ea typeface="Calibri" panose="020F0502020204030204" pitchFamily="34" charset="0"/>
                <a:cs typeface="Times New Roman" panose="02020603050405020304" pitchFamily="18" charset="0"/>
              </a:rPr>
              <a:t>dostępna w zakładce „działania</a:t>
            </a:r>
            <a:r>
              <a:rPr lang="pl-PL" sz="2000" dirty="0">
                <a:latin typeface="Calibri" panose="020F0502020204030204" pitchFamily="34" charset="0"/>
                <a:ea typeface="Calibri" panose="020F0502020204030204" pitchFamily="34" charset="0"/>
                <a:cs typeface="Times New Roman" panose="02020603050405020304" pitchFamily="18" charset="0"/>
              </a:rPr>
              <a:t>”</a:t>
            </a:r>
            <a:r>
              <a:rPr lang="pl-PL" sz="2000" dirty="0">
                <a:effectLst/>
                <a:latin typeface="Calibri" panose="020F0502020204030204" pitchFamily="34" charset="0"/>
                <a:ea typeface="Calibri" panose="020F0502020204030204" pitchFamily="34" charset="0"/>
                <a:cs typeface="Times New Roman" panose="02020603050405020304" pitchFamily="18" charset="0"/>
              </a:rPr>
              <a:t>. Raport podsumowujący</a:t>
            </a:r>
            <a:r>
              <a:rPr lang="pl-PL" sz="2000" b="1" dirty="0">
                <a:effectLst/>
                <a:latin typeface="Calibri" panose="020F0502020204030204" pitchFamily="34" charset="0"/>
                <a:ea typeface="Calibri" panose="020F0502020204030204" pitchFamily="34" charset="0"/>
                <a:cs typeface="Times New Roman" panose="02020603050405020304" pitchFamily="18"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odbycie z klientem rozmowy telefonicznej. Raport po rozmowie powinien zawierać wszystkie niezbędne ustalenia i dane. </a:t>
            </a:r>
          </a:p>
          <a:p>
            <a:pPr algn="just">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Spotkania</a:t>
            </a:r>
            <a:r>
              <a:rPr lang="pl-PL" sz="2000" dirty="0">
                <a:effectLst/>
                <a:latin typeface="Calibri" panose="020F0502020204030204" pitchFamily="34" charset="0"/>
                <a:ea typeface="Calibri" panose="020F0502020204030204" pitchFamily="34" charset="0"/>
                <a:cs typeface="Times New Roman" panose="02020603050405020304" pitchFamily="18" charset="0"/>
              </a:rPr>
              <a:t> – dostępne w zakładce „działania</a:t>
            </a:r>
            <a:r>
              <a:rPr lang="pl-PL" sz="2000" dirty="0">
                <a:latin typeface="Calibri" panose="020F0502020204030204" pitchFamily="34" charset="0"/>
                <a:ea typeface="Calibri" panose="020F0502020204030204" pitchFamily="34" charset="0"/>
                <a:cs typeface="Times New Roman" panose="02020603050405020304" pitchFamily="18" charset="0"/>
              </a:rPr>
              <a:t>”</a:t>
            </a:r>
            <a:r>
              <a:rPr lang="pl-PL" sz="2000" dirty="0">
                <a:effectLst/>
                <a:latin typeface="Calibri" panose="020F0502020204030204" pitchFamily="34" charset="0"/>
                <a:ea typeface="Calibri" panose="020F0502020204030204" pitchFamily="34" charset="0"/>
                <a:cs typeface="Times New Roman" panose="02020603050405020304" pitchFamily="18" charset="0"/>
              </a:rPr>
              <a:t>. Zawiera informacje wprowadzone do systemu po odbytym spotkaniu stacjonarnym z Klientem. W raporcie powinny zostać zawarte wszystkie szczegółowe informacje dotyczące przebiegu spotkania, ustaleń oraz konieczności podjęcia kolejnych działań. </a:t>
            </a:r>
          </a:p>
          <a:p>
            <a:pPr algn="just">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Zadania </a:t>
            </a:r>
            <a:r>
              <a:rPr lang="pl-PL" sz="2000" dirty="0">
                <a:effectLst/>
                <a:latin typeface="Calibri" panose="020F0502020204030204" pitchFamily="34" charset="0"/>
                <a:ea typeface="Calibri" panose="020F0502020204030204" pitchFamily="34" charset="0"/>
                <a:cs typeface="Times New Roman" panose="02020603050405020304" pitchFamily="18" charset="0"/>
              </a:rPr>
              <a:t>- dostępne w zakładce „działania</a:t>
            </a:r>
            <a:r>
              <a:rPr lang="pl-PL" sz="2000" dirty="0">
                <a:latin typeface="Calibri" panose="020F0502020204030204" pitchFamily="34" charset="0"/>
                <a:ea typeface="Calibri" panose="020F0502020204030204" pitchFamily="34" charset="0"/>
                <a:cs typeface="Times New Roman" panose="02020603050405020304" pitchFamily="18" charset="0"/>
              </a:rPr>
              <a:t>”</a:t>
            </a:r>
            <a:r>
              <a:rPr lang="pl-PL" sz="2000" dirty="0">
                <a:effectLst/>
                <a:latin typeface="Calibri" panose="020F0502020204030204" pitchFamily="34" charset="0"/>
                <a:ea typeface="Calibri" panose="020F0502020204030204" pitchFamily="34" charset="0"/>
                <a:cs typeface="Times New Roman" panose="02020603050405020304" pitchFamily="18" charset="0"/>
              </a:rPr>
              <a:t>.</a:t>
            </a:r>
            <a:r>
              <a:rPr lang="pl-PL" sz="2000" kern="1200" dirty="0">
                <a:solidFill>
                  <a:srgbClr val="404040"/>
                </a:solidFill>
                <a:effectLst/>
                <a:latin typeface="Calibri" panose="020F0502020204030204" pitchFamily="34" charset="0"/>
                <a:ea typeface="Calibri" panose="020F0502020204030204" pitchFamily="34" charset="0"/>
                <a:cs typeface="Calibri" panose="020F0502020204030204" pitchFamily="34"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Jest to zaplanowana w systemie aktywność. Może to być np. zaplanowane spotkanie lub przygotowanie oferty.</a:t>
            </a:r>
          </a:p>
        </p:txBody>
      </p:sp>
    </p:spTree>
    <p:extLst>
      <p:ext uri="{BB962C8B-B14F-4D97-AF65-F5344CB8AC3E}">
        <p14:creationId xmlns:p14="http://schemas.microsoft.com/office/powerpoint/2010/main" val="3144486223"/>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28 </a:t>
            </a:r>
            <a:r>
              <a:rPr lang="pl-PL" dirty="0"/>
              <a:t>: </a:t>
            </a:r>
            <a:br>
              <a:rPr lang="pl-PL" dirty="0"/>
            </a:br>
            <a:r>
              <a:rPr lang="pl-PL" dirty="0"/>
              <a:t>Proces sprzedaży – monitorowanie działań</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109</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5965030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91386" y="1113540"/>
            <a:ext cx="11546958" cy="4308872"/>
          </a:xfrm>
          <a:prstGeom prst="rect">
            <a:avLst/>
          </a:prstGeom>
          <a:noFill/>
        </p:spPr>
        <p:txBody>
          <a:bodyPr wrap="square" rtlCol="0">
            <a:spAutoFit/>
          </a:bodyPr>
          <a:lstStyle/>
          <a:p>
            <a:endParaRPr lang="pl-PL" sz="3200" dirty="0"/>
          </a:p>
          <a:p>
            <a:r>
              <a:rPr lang="pl-PL" sz="2800" b="1" dirty="0"/>
              <a:t>ZALETY systemów CRM:</a:t>
            </a:r>
          </a:p>
          <a:p>
            <a:endParaRPr lang="pl-PL" sz="2800" b="1" dirty="0"/>
          </a:p>
          <a:p>
            <a:pPr marL="342900" indent="-342900">
              <a:buFontTx/>
              <a:buChar char="-"/>
            </a:pPr>
            <a:r>
              <a:rPr lang="pl-PL" sz="2400" dirty="0"/>
              <a:t>dostępność </a:t>
            </a:r>
            <a:r>
              <a:rPr lang="pl-PL" sz="2400" u="sng" dirty="0"/>
              <a:t>takich samych </a:t>
            </a:r>
            <a:r>
              <a:rPr lang="pl-PL" sz="2400" dirty="0"/>
              <a:t>informacji dla wszystkich uprawnionych użytkowników</a:t>
            </a:r>
          </a:p>
          <a:p>
            <a:pPr marL="342900" indent="-342900">
              <a:buFontTx/>
              <a:buChar char="-"/>
            </a:pPr>
            <a:r>
              <a:rPr lang="pl-PL" sz="2400" dirty="0"/>
              <a:t>pełna wiedza na temat Klienta zgromadzona w jednym miejscu </a:t>
            </a:r>
          </a:p>
          <a:p>
            <a:pPr marL="342900" indent="-342900">
              <a:buFontTx/>
              <a:buChar char="-"/>
            </a:pPr>
            <a:r>
              <a:rPr lang="pl-PL" sz="2400" dirty="0"/>
              <a:t>oszczędność czasu przy planowaniu wizyt (synchronizacja z kalendarzem)</a:t>
            </a:r>
          </a:p>
          <a:p>
            <a:pPr marL="342900" indent="-342900">
              <a:buFontTx/>
              <a:buChar char="-"/>
            </a:pPr>
            <a:r>
              <a:rPr lang="pl-PL" sz="2400" dirty="0"/>
              <a:t>dostępność do informacji w każdym momencie </a:t>
            </a:r>
          </a:p>
          <a:p>
            <a:pPr marL="342900" indent="-342900">
              <a:buFontTx/>
              <a:buChar char="-"/>
            </a:pPr>
            <a:r>
              <a:rPr lang="pl-PL" sz="2400" dirty="0"/>
              <a:t>zarządzanie ofertami i szansami handlowymi, automatyzacja w tworzeniu ofert  </a:t>
            </a:r>
          </a:p>
          <a:p>
            <a:pPr marL="342900" indent="-342900">
              <a:buFontTx/>
              <a:buChar char="-"/>
            </a:pPr>
            <a:r>
              <a:rPr lang="pl-PL" sz="2400" dirty="0"/>
              <a:t>skrócenie cyklu sprzedaży </a:t>
            </a:r>
          </a:p>
          <a:p>
            <a:pPr marL="342900" indent="-342900">
              <a:buFontTx/>
              <a:buChar char="-"/>
            </a:pPr>
            <a:r>
              <a:rPr lang="pl-PL" sz="2400" dirty="0"/>
              <a:t>zarządzanie wskaźnikiem „</a:t>
            </a:r>
            <a:r>
              <a:rPr lang="pl-PL" sz="2400" dirty="0" err="1"/>
              <a:t>churn</a:t>
            </a:r>
            <a:r>
              <a:rPr lang="pl-PL" sz="2400" dirty="0"/>
              <a:t>” </a:t>
            </a:r>
          </a:p>
          <a:p>
            <a:endParaRPr lang="pl-PL" dirty="0"/>
          </a:p>
        </p:txBody>
      </p:sp>
    </p:spTree>
    <p:extLst>
      <p:ext uri="{BB962C8B-B14F-4D97-AF65-F5344CB8AC3E}">
        <p14:creationId xmlns:p14="http://schemas.microsoft.com/office/powerpoint/2010/main" val="3732514947"/>
      </p:ext>
    </p:extLst>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090526"/>
          </a:xfrm>
          <a:prstGeom prst="rect">
            <a:avLst/>
          </a:prstGeom>
          <a:noFill/>
        </p:spPr>
        <p:txBody>
          <a:bodyPr wrap="square" rtlCol="0">
            <a:spAutoFit/>
          </a:bodyPr>
          <a:lstStyle/>
          <a:p>
            <a:pPr>
              <a:lnSpc>
                <a:spcPct val="107000"/>
              </a:lnSpc>
              <a:spcAft>
                <a:spcPts val="800"/>
              </a:spcAft>
            </a:pPr>
            <a:endParaRPr lang="pl-PL" sz="2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W procesie monitorowania głównie wykorzystujemy:</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raport z odbytych wizyt handlowych (zakładka działania)</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raport z odbytych rozmów telefonicznych (zakładka działania)</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szanse sprzedaży/</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leady</a:t>
            </a:r>
            <a:r>
              <a:rPr lang="pl-PL" sz="2400" dirty="0">
                <a:effectLst/>
                <a:latin typeface="Calibri" panose="020F0502020204030204" pitchFamily="34" charset="0"/>
                <a:ea typeface="Calibri" panose="020F0502020204030204" pitchFamily="34" charset="0"/>
                <a:cs typeface="Times New Roman" panose="02020603050405020304" pitchFamily="18" charset="0"/>
              </a:rPr>
              <a:t> (zakładka sprzedaż)</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analizę potencjalnych klientów/klientów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prospect</a:t>
            </a:r>
            <a:r>
              <a:rPr lang="pl-PL" sz="2400" dirty="0">
                <a:effectLst/>
                <a:latin typeface="Calibri" panose="020F0502020204030204" pitchFamily="34" charset="0"/>
                <a:ea typeface="Calibri" panose="020F0502020204030204" pitchFamily="34" charset="0"/>
                <a:cs typeface="Times New Roman" panose="02020603050405020304" pitchFamily="18" charset="0"/>
              </a:rPr>
              <a:t> (zakładka sprzedaż)</a:t>
            </a:r>
          </a:p>
        </p:txBody>
      </p:sp>
    </p:spTree>
    <p:extLst>
      <p:ext uri="{BB962C8B-B14F-4D97-AF65-F5344CB8AC3E}">
        <p14:creationId xmlns:p14="http://schemas.microsoft.com/office/powerpoint/2010/main" val="1317408358"/>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167647"/>
            <a:ext cx="11940363" cy="5553828"/>
          </a:xfrm>
          <a:prstGeom prst="rect">
            <a:avLst/>
          </a:prstGeom>
          <a:noFill/>
        </p:spPr>
        <p:txBody>
          <a:bodyPr wrap="square" rtlCol="0">
            <a:spAutoFit/>
          </a:bodyPr>
          <a:lstStyle/>
          <a:p>
            <a:pPr>
              <a:lnSpc>
                <a:spcPct val="107000"/>
              </a:lnSpc>
              <a:spcAft>
                <a:spcPts val="800"/>
              </a:spcAft>
            </a:pPr>
            <a:r>
              <a:rPr lang="pl-PL" sz="1800" u="sng" dirty="0">
                <a:effectLst/>
                <a:latin typeface="Calibri" panose="020F0502020204030204" pitchFamily="34" charset="0"/>
                <a:ea typeface="Calibri" panose="020F0502020204030204" pitchFamily="34" charset="0"/>
                <a:cs typeface="Times New Roman" panose="02020603050405020304" pitchFamily="18" charset="0"/>
              </a:rPr>
              <a:t>Każdy pracownik ma</a:t>
            </a:r>
            <a:r>
              <a:rPr lang="pl-PL" sz="18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pl-PL" sz="18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obowiązek</a:t>
            </a:r>
            <a:r>
              <a:rPr lang="pl-PL" sz="18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 </a:t>
            </a:r>
            <a:r>
              <a:rPr lang="pl-PL" sz="1800" u="sng" dirty="0">
                <a:effectLst/>
                <a:latin typeface="Calibri" panose="020F0502020204030204" pitchFamily="34" charset="0"/>
                <a:ea typeface="Calibri" panose="020F0502020204030204" pitchFamily="34" charset="0"/>
                <a:cs typeface="Times New Roman" panose="02020603050405020304" pitchFamily="18" charset="0"/>
              </a:rPr>
              <a:t>po zakończeniu danej czynności, do realizacji której został wyznaczony, zmienić status zgłoszenia, zgodnie z procesem.</a:t>
            </a:r>
          </a:p>
          <a:p>
            <a:pPr>
              <a:lnSpc>
                <a:spcPct val="107000"/>
              </a:lnSpc>
              <a:spcAft>
                <a:spcPts val="800"/>
              </a:spcAft>
            </a:pPr>
            <a:r>
              <a:rPr lang="pl-PL" sz="1800" b="1" dirty="0">
                <a:effectLst/>
                <a:latin typeface="Calibri" panose="020F0502020204030204" pitchFamily="34" charset="0"/>
                <a:ea typeface="Calibri" panose="020F0502020204030204" pitchFamily="34" charset="0"/>
                <a:cs typeface="Times New Roman" panose="02020603050405020304" pitchFamily="18" charset="0"/>
              </a:rPr>
              <a:t>Rozróżniamy 10 etapów sprzedaży (w </a:t>
            </a:r>
            <a:r>
              <a:rPr lang="pl-PL" sz="1800" b="1" dirty="0" err="1">
                <a:effectLst/>
                <a:latin typeface="Calibri" panose="020F0502020204030204" pitchFamily="34" charset="0"/>
                <a:ea typeface="Calibri" panose="020F0502020204030204" pitchFamily="34" charset="0"/>
                <a:cs typeface="Times New Roman" panose="02020603050405020304" pitchFamily="18" charset="0"/>
              </a:rPr>
              <a:t>crm</a:t>
            </a:r>
            <a:r>
              <a:rPr lang="pl-PL" sz="1800" b="1" dirty="0">
                <a:effectLst/>
                <a:latin typeface="Calibri" panose="020F0502020204030204" pitchFamily="34" charset="0"/>
                <a:ea typeface="Calibri" panose="020F0502020204030204" pitchFamily="34" charset="0"/>
                <a:cs typeface="Times New Roman" panose="02020603050405020304" pitchFamily="18" charset="0"/>
              </a:rPr>
              <a:t> VCC):</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badanie rynku</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rozpoznanie</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wymaga analizy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wstępna wycena</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identyfikacja osób decyzyjnych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analiza potrzeb</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propozycja/oferta cenowa</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negocjacje/przegląd</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zakończone sukcesem</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odrzucone </a:t>
            </a:r>
          </a:p>
          <a:p>
            <a:pPr>
              <a:lnSpc>
                <a:spcPct val="107000"/>
              </a:lnSpc>
              <a:spcAft>
                <a:spcPts val="800"/>
              </a:spcAft>
            </a:pP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620794314"/>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046988"/>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Jaki wpływ, Twoim zdaniem, mają poszczególne etapy sprzedaży na proces sprzedażowy?</a:t>
            </a:r>
          </a:p>
          <a:p>
            <a:endParaRPr lang="pl-PL" sz="3200" dirty="0"/>
          </a:p>
        </p:txBody>
      </p:sp>
    </p:spTree>
    <p:extLst>
      <p:ext uri="{BB962C8B-B14F-4D97-AF65-F5344CB8AC3E}">
        <p14:creationId xmlns:p14="http://schemas.microsoft.com/office/powerpoint/2010/main" val="1462116898"/>
      </p:ext>
    </p:extLst>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29 </a:t>
            </a:r>
            <a:r>
              <a:rPr lang="pl-PL" dirty="0"/>
              <a:t>: </a:t>
            </a:r>
            <a:br>
              <a:rPr lang="pl-PL" dirty="0"/>
            </a:br>
            <a:r>
              <a:rPr lang="pl-PL" dirty="0"/>
              <a:t>Działania sprzedażowe realizowane                     w oparciu o zasadę S.M.A.R.T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288076571"/>
      </p:ext>
    </p:extLst>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404650"/>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SPRECIFIC </a:t>
            </a:r>
            <a:r>
              <a:rPr lang="pl-PL" sz="1800" b="1" dirty="0">
                <a:effectLst/>
                <a:latin typeface="Calibri" panose="020F0502020204030204" pitchFamily="34" charset="0"/>
                <a:ea typeface="Calibri" panose="020F0502020204030204" pitchFamily="34" charset="0"/>
                <a:cs typeface="Times New Roman" panose="02020603050405020304" pitchFamily="18" charset="0"/>
              </a:rPr>
              <a:t>(specyficzny)</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O</a:t>
            </a:r>
            <a:r>
              <a:rPr lang="pl-PL" sz="2400" dirty="0">
                <a:effectLst/>
                <a:latin typeface="Calibri" panose="020F0502020204030204" pitchFamily="34" charset="0"/>
                <a:ea typeface="Calibri" panose="020F0502020204030204" pitchFamily="34" charset="0"/>
                <a:cs typeface="Times New Roman" panose="02020603050405020304" pitchFamily="18" charset="0"/>
              </a:rPr>
              <a:t>znacza to, że mamy jasno wiedzieć, czego nasz cel dotyczy. </a:t>
            </a:r>
            <a:r>
              <a:rPr lang="pl-PL" sz="2400" dirty="0">
                <a:latin typeface="Calibri" panose="020F0502020204030204" pitchFamily="34" charset="0"/>
                <a:ea typeface="Calibri" panose="020F0502020204030204" pitchFamily="34" charset="0"/>
                <a:cs typeface="Times New Roman" panose="02020603050405020304" pitchFamily="18" charset="0"/>
              </a:rPr>
              <a:t>P</a:t>
            </a:r>
            <a:r>
              <a:rPr lang="pl-PL" sz="2400" dirty="0">
                <a:effectLst/>
                <a:latin typeface="Calibri" panose="020F0502020204030204" pitchFamily="34" charset="0"/>
                <a:ea typeface="Calibri" panose="020F0502020204030204" pitchFamily="34" charset="0"/>
                <a:cs typeface="Times New Roman" panose="02020603050405020304" pitchFamily="18" charset="0"/>
              </a:rPr>
              <a:t>owinien być jasno sprecyzowany, zdefiniowany i określać co chcemy dzięki niemu osiągnąć. Specyficzność celu oznacza precyzję w opisaniu tego, co chcemy osiągnąć w przyszłości, a nie szczegółowym opisie sposobu, w jaki będziemy to osiągać. Dobrze sformułowany cel, zgodnie z zasadą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Specific</a:t>
            </a:r>
            <a:r>
              <a:rPr lang="pl-PL" sz="2400" dirty="0">
                <a:effectLst/>
                <a:latin typeface="Calibri" panose="020F0502020204030204" pitchFamily="34" charset="0"/>
                <a:ea typeface="Calibri" panose="020F0502020204030204" pitchFamily="34" charset="0"/>
                <a:cs typeface="Times New Roman" panose="02020603050405020304" pitchFamily="18" charset="0"/>
              </a:rPr>
              <a:t>, oznacza że łatwo nam go sobie wyobrazić i zmierzyć. Ułatwi dalszą pracę nad kolejnymi aspektami zgodnie                         z formułą S.M.A.R.T. i pozwoli oprzeć go na konkretnych liczbach i wielkościach. Tak, aby można było śledzić postępy jego realizacji.</a:t>
            </a:r>
          </a:p>
        </p:txBody>
      </p:sp>
    </p:spTree>
    <p:extLst>
      <p:ext uri="{BB962C8B-B14F-4D97-AF65-F5344CB8AC3E}">
        <p14:creationId xmlns:p14="http://schemas.microsoft.com/office/powerpoint/2010/main" val="3859366742"/>
      </p:ext>
    </p:extLst>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219134"/>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MEASURABLE (mierzalny) </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K</a:t>
            </a:r>
            <a:r>
              <a:rPr lang="pl-PL" sz="2400" dirty="0">
                <a:effectLst/>
                <a:latin typeface="Calibri" panose="020F0502020204030204" pitchFamily="34" charset="0"/>
                <a:ea typeface="Calibri" panose="020F0502020204030204" pitchFamily="34" charset="0"/>
                <a:cs typeface="Times New Roman" panose="02020603050405020304" pitchFamily="18" charset="0"/>
              </a:rPr>
              <a:t>onieczne jest, aby cel w projekcie był możliwy do zmonitorowania i zmierzenia. Mierzalność pozwala jednoznacznie określić czy cel został osiągnięty. Postęp celu można określić na parę sposobów, np. poprzez przedstawienie naszych etapów, podanie faktycznych wartości czy po sprecyzowaniu, jak będzie wyglądać sytuacja po osiągnięciu celu.</a:t>
            </a:r>
          </a:p>
        </p:txBody>
      </p:sp>
    </p:spTree>
    <p:extLst>
      <p:ext uri="{BB962C8B-B14F-4D97-AF65-F5344CB8AC3E}">
        <p14:creationId xmlns:p14="http://schemas.microsoft.com/office/powerpoint/2010/main" val="3573516004"/>
      </p:ext>
    </p:extLst>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4194995"/>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ACHIEVABLE (osiągalny)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B</a:t>
            </a:r>
            <a:r>
              <a:rPr lang="pl-PL" sz="2400" dirty="0">
                <a:effectLst/>
                <a:latin typeface="Calibri" panose="020F0502020204030204" pitchFamily="34" charset="0"/>
                <a:ea typeface="Calibri" panose="020F0502020204030204" pitchFamily="34" charset="0"/>
                <a:cs typeface="Times New Roman" panose="02020603050405020304" pitchFamily="18" charset="0"/>
              </a:rPr>
              <a:t>ardzo ważne, aby osoby, które chcą osiągnąć dany cel, powinny mieć możliwość uzyskania niezbędnych zasobów potrzebnych do jego realizacji. Rzeczywistość celu może w tym wymiarze charakteryzować posiadanie bądź rozwój własnych kompetencji (umiejętności). Zasobami potrzebnymi do realizacji celu mogą być np. pieniądze, czas, materiały, ludzie, umiejętności, wiedza, motywacja jak również nasza samoocena. Istotne jest jednocześnie skontrolowanie, czy osoby, które mają realizować wyznaczony cel, mają realny wpływ na możliwość jego realizacji. Osiągnięcie celu powinno dać wymierną korzyść (niekoniecznie materialną). Cel powinien być także atrakcyjny i ambitny. Należy zwrócić uwagę, by nie stawiać nieprzemyślanych celów,                      a także zbyt mało ambitnych.</a:t>
            </a:r>
          </a:p>
        </p:txBody>
      </p:sp>
    </p:spTree>
    <p:extLst>
      <p:ext uri="{BB962C8B-B14F-4D97-AF65-F5344CB8AC3E}">
        <p14:creationId xmlns:p14="http://schemas.microsoft.com/office/powerpoint/2010/main" val="2814616397"/>
      </p:ext>
    </p:extLst>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799823"/>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RELEVANT (istotny) </a:t>
            </a: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C</a:t>
            </a:r>
            <a:r>
              <a:rPr lang="pl-PL" sz="2400" dirty="0">
                <a:effectLst/>
                <a:latin typeface="Calibri" panose="020F0502020204030204" pitchFamily="34" charset="0"/>
                <a:ea typeface="Calibri" panose="020F0502020204030204" pitchFamily="34" charset="0"/>
                <a:cs typeface="Times New Roman" panose="02020603050405020304" pitchFamily="18" charset="0"/>
              </a:rPr>
              <a:t>el powinien być podstawowym krokiem naprzód, ale również powinien stanowić określoną wartość dla tego, kto będzie go realizował. Należy wziąć pod uwagę taki cel, aby osoby, które będą go realizować, będą mogły się z nim utożsamić. Dlatego powinien być słuszny i mieć sens, aby skutecznie dążyć do realizacji. Odpowiednim sposobem jest uzgodnienie między pracownikami zadań w sposób aktywny, tak aby każdy pracownik miał pełną świadomość, że jego funkcja w realizacji celu jest istotna i ważna. Na tym etapie warto stworzyć listę niezbędnych do jego osiągnięcia umiejętności, wiedzy i zasobów. Następnie określić, co z tej listy posiadamy, czego nam brakuje i jak to uzupełnimy.</a:t>
            </a:r>
          </a:p>
        </p:txBody>
      </p:sp>
    </p:spTree>
    <p:extLst>
      <p:ext uri="{BB962C8B-B14F-4D97-AF65-F5344CB8AC3E}">
        <p14:creationId xmlns:p14="http://schemas.microsoft.com/office/powerpoint/2010/main" val="126789988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799823"/>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TIME BOUND (określony w czasie) </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I</a:t>
            </a:r>
            <a:r>
              <a:rPr lang="pl-PL" sz="2400" dirty="0">
                <a:effectLst/>
                <a:latin typeface="Calibri" panose="020F0502020204030204" pitchFamily="34" charset="0"/>
                <a:ea typeface="Calibri" panose="020F0502020204030204" pitchFamily="34" charset="0"/>
                <a:cs typeface="Times New Roman" panose="02020603050405020304" pitchFamily="18" charset="0"/>
              </a:rPr>
              <a:t>stotne jest, aby określić termin wyznaczonych celów. Przy formułowaniu celu nie może zabraknąć ostatecznego terminu jego osiągnięcia. Dzięki temu, postawiony sobie cel zwiększa mobilizację do działania oraz jest to warunek do skutecznego monitorowania (wiedząc ile zostało czasu do realizacji lub ewentualnie podjąć działania korygujące). Określenie dokładnych dat (początku i zakończenia celu, a także poszczególnych etapów) ułatwia uniknięcie pułapki                   w postaci ciągłego odkładania celu na później. Należy uważać, by nie przyjąć nierealistycznych założeń, czyli takich, że cel zostanie osiągnięty w bardzo krótkim czasie. Ustalenie zbyt długiego czasu jest również niekorzystne, ponieważ powoduje brak silnej motywacji do realizacji celu</a:t>
            </a:r>
            <a:r>
              <a:rPr lang="pl-PL" sz="18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3432887447"/>
      </p:ext>
    </p:extLst>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119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046988"/>
          </a:xfrm>
          <a:prstGeom prst="rect">
            <a:avLst/>
          </a:prstGeom>
          <a:noFill/>
        </p:spPr>
        <p:txBody>
          <a:bodyPr wrap="square" rtlCol="0">
            <a:spAutoFit/>
          </a:bodyPr>
          <a:lstStyle/>
          <a:p>
            <a:endParaRPr lang="pl-PL" sz="3200" dirty="0"/>
          </a:p>
          <a:p>
            <a:r>
              <a:rPr lang="pl-PL" sz="3200" b="1" dirty="0"/>
              <a:t>PRACA W GRUPIE:</a:t>
            </a:r>
          </a:p>
          <a:p>
            <a:pPr algn="just"/>
            <a:endParaRPr lang="pl-PL" sz="3200" dirty="0"/>
          </a:p>
          <a:p>
            <a:pPr algn="just"/>
            <a:r>
              <a:rPr lang="pl-PL" sz="3200" dirty="0"/>
              <a:t>Stwórzcie celu dla handlowa pracującego w firmie Cookie Sp. Z o.o.                  i opiszcie dlaczego cel ten jest celem S.MA.R.T</a:t>
            </a:r>
          </a:p>
          <a:p>
            <a:endParaRPr lang="pl-PL" sz="3200" dirty="0"/>
          </a:p>
        </p:txBody>
      </p:sp>
    </p:spTree>
    <p:extLst>
      <p:ext uri="{BB962C8B-B14F-4D97-AF65-F5344CB8AC3E}">
        <p14:creationId xmlns:p14="http://schemas.microsoft.com/office/powerpoint/2010/main" val="38399149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600200"/>
            <a:ext cx="11546958" cy="2462213"/>
          </a:xfrm>
          <a:prstGeom prst="rect">
            <a:avLst/>
          </a:prstGeom>
          <a:noFill/>
        </p:spPr>
        <p:txBody>
          <a:bodyPr wrap="square" rtlCol="0">
            <a:spAutoFit/>
          </a:bodyPr>
          <a:lstStyle/>
          <a:p>
            <a:endParaRPr lang="pl-PL" sz="3200" dirty="0"/>
          </a:p>
          <a:p>
            <a:r>
              <a:rPr lang="pl-PL" sz="2800" b="1" dirty="0"/>
              <a:t>WADY systemów CRM:</a:t>
            </a:r>
          </a:p>
          <a:p>
            <a:endParaRPr lang="pl-PL" sz="2800" b="1" dirty="0"/>
          </a:p>
          <a:p>
            <a:pPr marL="342900" indent="-342900">
              <a:buFontTx/>
              <a:buChar char="-"/>
            </a:pPr>
            <a:r>
              <a:rPr lang="pl-PL" sz="2400" dirty="0"/>
              <a:t>poprawność wprowadzonych danych </a:t>
            </a:r>
          </a:p>
          <a:p>
            <a:pPr marL="342900" indent="-342900">
              <a:buFontTx/>
              <a:buChar char="-"/>
            </a:pPr>
            <a:r>
              <a:rPr lang="pl-PL" sz="2400" dirty="0"/>
              <a:t>trudność z integracją z innymi systemami</a:t>
            </a:r>
          </a:p>
          <a:p>
            <a:endParaRPr lang="pl-PL" dirty="0"/>
          </a:p>
        </p:txBody>
      </p:sp>
    </p:spTree>
    <p:extLst>
      <p:ext uri="{BB962C8B-B14F-4D97-AF65-F5344CB8AC3E}">
        <p14:creationId xmlns:p14="http://schemas.microsoft.com/office/powerpoint/2010/main" val="2798738475"/>
      </p:ext>
    </p:extLst>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30 </a:t>
            </a:r>
            <a:r>
              <a:rPr lang="pl-PL" dirty="0"/>
              <a:t>: </a:t>
            </a:r>
            <a:br>
              <a:rPr lang="pl-PL" dirty="0"/>
            </a:br>
            <a:r>
              <a:rPr lang="pl-PL" dirty="0"/>
              <a:t>Tworzenie lejków sprzedażowych</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527778250"/>
      </p:ext>
    </p:extLst>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3"/>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4">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281772"/>
            <a:ext cx="11940363" cy="4652684"/>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ETAPY LEJKA:</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Budowanie świadomości</a:t>
            </a: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I</a:t>
            </a:r>
            <a:r>
              <a:rPr lang="pl-PL" sz="2000" dirty="0">
                <a:effectLst/>
                <a:latin typeface="Calibri" panose="020F0502020204030204" pitchFamily="34" charset="0"/>
                <a:ea typeface="Calibri" panose="020F0502020204030204" pitchFamily="34" charset="0"/>
                <a:cs typeface="Times New Roman" panose="02020603050405020304" pitchFamily="18" charset="0"/>
              </a:rPr>
              <a:t>nformacja, że jesteście i istniejecie na rynku. </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Budowanie zainteresowania</a:t>
            </a: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S</a:t>
            </a:r>
            <a:r>
              <a:rPr lang="pl-PL" sz="2000" dirty="0">
                <a:effectLst/>
                <a:latin typeface="Calibri" panose="020F0502020204030204" pitchFamily="34" charset="0"/>
                <a:ea typeface="Calibri" panose="020F0502020204030204" pitchFamily="34" charset="0"/>
                <a:cs typeface="Times New Roman" panose="02020603050405020304" pitchFamily="18" charset="0"/>
              </a:rPr>
              <a:t>ama informacja nie wystarczy. Teraz trzeba potencjalnego odbiorcę zainteresować swoim produktem czy usługą. Często wykreować potrzebę. </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Generowanie </a:t>
            </a:r>
            <a:r>
              <a:rPr lang="pl-PL" sz="2000" u="sng" dirty="0" err="1">
                <a:effectLst/>
                <a:latin typeface="Calibri" panose="020F0502020204030204" pitchFamily="34" charset="0"/>
                <a:ea typeface="Calibri" panose="020F0502020204030204" pitchFamily="34" charset="0"/>
                <a:cs typeface="Times New Roman" panose="02020603050405020304" pitchFamily="18" charset="0"/>
              </a:rPr>
              <a:t>leadów</a:t>
            </a:r>
            <a:r>
              <a:rPr lang="pl-PL" sz="2000" u="sng" dirty="0">
                <a:effectLst/>
                <a:latin typeface="Calibri" panose="020F0502020204030204" pitchFamily="34" charset="0"/>
                <a:ea typeface="Calibri" panose="020F0502020204030204" pitchFamily="34" charset="0"/>
                <a:cs typeface="Times New Roman" panose="02020603050405020304" pitchFamily="18" charset="0"/>
              </a:rPr>
              <a:t> </a:t>
            </a:r>
            <a:endParaRPr lang="pl-PL" sz="2000" u="sng"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S</a:t>
            </a:r>
            <a:r>
              <a:rPr lang="pl-PL" sz="2000" dirty="0">
                <a:effectLst/>
                <a:latin typeface="Calibri" panose="020F0502020204030204" pitchFamily="34" charset="0"/>
                <a:ea typeface="Calibri" panose="020F0502020204030204" pitchFamily="34" charset="0"/>
                <a:cs typeface="Times New Roman" panose="02020603050405020304" pitchFamily="18" charset="0"/>
              </a:rPr>
              <a:t>krupulatna analiza potencjalnego odbiorcy. </a:t>
            </a: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Sprzedaż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O</a:t>
            </a:r>
            <a:r>
              <a:rPr lang="pl-PL" sz="2000" dirty="0">
                <a:effectLst/>
                <a:latin typeface="Calibri" panose="020F0502020204030204" pitchFamily="34" charset="0"/>
                <a:ea typeface="Calibri" panose="020F0502020204030204" pitchFamily="34" charset="0"/>
                <a:cs typeface="Times New Roman" panose="02020603050405020304" pitchFamily="18" charset="0"/>
              </a:rPr>
              <a:t>statni etap. Jeżeli pozostałe 3 zostały przygotowane rzetelnie, to mamy bardzo ułatwione zadanie, jeżeli na poprzednich etapach coś ‘nie zadziałało’ musimy włożyć odrobine więcej pracy w domknięcie procesu. </a:t>
            </a:r>
          </a:p>
        </p:txBody>
      </p:sp>
    </p:spTree>
    <p:extLst>
      <p:ext uri="{BB962C8B-B14F-4D97-AF65-F5344CB8AC3E}">
        <p14:creationId xmlns:p14="http://schemas.microsoft.com/office/powerpoint/2010/main" val="2714504555"/>
      </p:ext>
    </p:extLst>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739759"/>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Jesteś nowo zatrudnionym przedstawicielem handlowym w firmie </a:t>
            </a:r>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a:t>
            </a:r>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Przedsiębiorstwo specjalizuje się w się w produkcji czekolad, czekoladek, cukierków i herbatników.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Twoimi Klientami są hipermarkety, supermarkety, sklepy sieciowe, sklepy lokalne.</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Swoją działalność handlową w styczniu chcesz skupić wyłącznie na hipermarketach.</a:t>
            </a:r>
          </a:p>
          <a:p>
            <a:pPr algn="just"/>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latin typeface="Calibri" panose="020F0502020204030204" pitchFamily="34" charset="0"/>
                <a:ea typeface="Calibri" panose="020F0502020204030204" pitchFamily="34" charset="0"/>
                <a:cs typeface="Times New Roman" panose="02020603050405020304" pitchFamily="18" charset="0"/>
              </a:rPr>
              <a:t>W oparciu o wiedzę z dzisiejszych zajęć oraz wykładu 15 stwórz lejek sprzedażowy dla firmy COOKIE                            w oparciu o sprzedaż do sieci hipermarketów.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673642554"/>
      </p:ext>
    </p:extLst>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31 </a:t>
            </a:r>
            <a:r>
              <a:rPr lang="pl-PL" dirty="0"/>
              <a:t>: </a:t>
            </a:r>
            <a:br>
              <a:rPr lang="pl-PL" dirty="0"/>
            </a:br>
            <a:r>
              <a:rPr lang="pl-PL" dirty="0"/>
              <a:t>Konfiguracja i wdrożenie systemu CRM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463184370"/>
      </p:ext>
    </p:extLst>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024674"/>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Przy konfiguracji przede wszystkim należy zadbać o:</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dopasowanie systemu do własnych potrzeb</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odwzorowanie własnego procesu sprzedaży </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przejrzysty i czytelny pulpit programu</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dopasowane procesy sprzedaży do polityki sprzedażowej firmy </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nadanie uprawnień zgodnych z kompetencjami stanowisk </a:t>
            </a:r>
          </a:p>
        </p:txBody>
      </p:sp>
    </p:spTree>
    <p:extLst>
      <p:ext uri="{BB962C8B-B14F-4D97-AF65-F5344CB8AC3E}">
        <p14:creationId xmlns:p14="http://schemas.microsoft.com/office/powerpoint/2010/main" val="2082399615"/>
      </p:ext>
    </p:extLst>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439447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Przy wdrożeniu kluczowe elementy to:</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przekazanie użytkownikom korzyści płynących z użytkowania systemu</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szkolenie techniczne </a:t>
            </a:r>
          </a:p>
          <a:p>
            <a:pPr algn="just">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Korzyści płynące z wdrożenia </a:t>
            </a: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eCRM</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usprawnienie i usystematyzowanie procesu sprzedaży</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scentralizowana baza Klientów dostępna dla wszystkich pracowników</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skrócenie cyklu sprzedaży </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wyeliminowanie chaosu informacyjnego </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podniesienie jakości obsługi Klienta </a:t>
            </a:r>
          </a:p>
          <a:p>
            <a:pPr marL="285750" indent="-285750">
              <a:lnSpc>
                <a:spcPct val="107000"/>
              </a:lnSpc>
              <a:spcAft>
                <a:spcPts val="800"/>
              </a:spcAft>
              <a:buFontTx/>
              <a:buChar char="-"/>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3338925"/>
      </p:ext>
    </p:extLst>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222211"/>
          </a:xfrm>
          <a:prstGeom prst="rect">
            <a:avLst/>
          </a:prstGeom>
          <a:noFill/>
        </p:spPr>
        <p:txBody>
          <a:bodyPr wrap="square" rtlCol="0">
            <a:spAutoFit/>
          </a:bodyPr>
          <a:lstStyle/>
          <a:p>
            <a:r>
              <a:rPr lang="pl-PL" sz="2400" b="1" dirty="0"/>
              <a:t>DYSKUSJA:</a:t>
            </a:r>
          </a:p>
          <a:p>
            <a:endParaRPr lang="pl-PL" sz="2400" dirty="0"/>
          </a:p>
          <a:p>
            <a:pPr marL="514350" indent="-514350" algn="just">
              <a:buAutoNum type="arabicPeriod"/>
            </a:pPr>
            <a:r>
              <a:rPr lang="pl-PL" sz="2400" dirty="0"/>
              <a:t>Jakie Twoim zdaniem obawy mogą mieć pracownicy firmy gdzie wdrażany zostaje CRM?</a:t>
            </a:r>
          </a:p>
          <a:p>
            <a:pPr marL="514350" indent="-514350" algn="just">
              <a:buAutoNum type="arabicPeriod"/>
            </a:pPr>
            <a:r>
              <a:rPr lang="pl-PL" sz="2400" dirty="0"/>
              <a:t>O co Twoim zdaniem firma wdrażająca rozwiązanie informatyczne CRM powinna zadbać?</a:t>
            </a:r>
          </a:p>
          <a:p>
            <a:pPr marL="514350" indent="-514350" algn="just">
              <a:buAutoNum type="arabicPeriod"/>
            </a:pPr>
            <a:r>
              <a:rPr lang="pl-PL" sz="2400" dirty="0"/>
              <a:t>Jakie Twoim zdaniem korzyści niesie wdrożenie CRM?</a:t>
            </a:r>
          </a:p>
          <a:p>
            <a:pPr marL="285750" indent="-285750">
              <a:lnSpc>
                <a:spcPct val="107000"/>
              </a:lnSpc>
              <a:spcAft>
                <a:spcPts val="800"/>
              </a:spcAft>
              <a:buFontTx/>
              <a:buChar char="-"/>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09220398"/>
      </p:ext>
    </p:extLst>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32 </a:t>
            </a:r>
            <a:r>
              <a:rPr lang="pl-PL" dirty="0"/>
              <a:t>: </a:t>
            </a:r>
            <a:br>
              <a:rPr lang="pl-PL" dirty="0"/>
            </a:br>
            <a:r>
              <a:rPr lang="pl-PL" dirty="0"/>
              <a:t>Konfiguracja i wdrożenie systemu CRM cz. 2</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127</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175713690"/>
      </p:ext>
    </p:extLst>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617255"/>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Nadawanie uprawnień</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K</a:t>
            </a:r>
            <a:r>
              <a:rPr lang="pl-PL" sz="2000" dirty="0">
                <a:effectLst/>
                <a:latin typeface="Calibri" panose="020F0502020204030204" pitchFamily="34" charset="0"/>
                <a:ea typeface="Calibri" panose="020F0502020204030204" pitchFamily="34" charset="0"/>
                <a:cs typeface="Times New Roman" panose="02020603050405020304" pitchFamily="18" charset="0"/>
              </a:rPr>
              <a:t>ażdy system CRM powinien mieć możliwość odpowiedniego przypisania uprawnień dla poszczególnych stanowisk. Nadawanie uprawnień jest istotne ze względu na zachowanie bezpieczeństwa danych i aktualnie obowiązujące przepisy RODO. Każde ze stanowisk powinno mieć przypisane uprawnienia które dają mu możliwość: wprowadzania informacji, edycji danych, wyłącznie podglądu bez możliwości edytowania. Część informacji powinna być zablokowana i niewidoczna dla każdego z użytkowników (np. numer PESEL) i aby uzyskać do nich dostęp wymagany jest kontakt z ‘właścicielem’ informacji. </a:t>
            </a:r>
          </a:p>
        </p:txBody>
      </p:sp>
    </p:spTree>
    <p:extLst>
      <p:ext uri="{BB962C8B-B14F-4D97-AF65-F5344CB8AC3E}">
        <p14:creationId xmlns:p14="http://schemas.microsoft.com/office/powerpoint/2010/main" val="3379943996"/>
      </p:ext>
    </p:extLst>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129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287934"/>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Importowanie bazy danych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D</a:t>
            </a:r>
            <a:r>
              <a:rPr lang="pl-PL" sz="2000" dirty="0">
                <a:effectLst/>
                <a:latin typeface="Calibri" panose="020F0502020204030204" pitchFamily="34" charset="0"/>
                <a:ea typeface="Calibri" panose="020F0502020204030204" pitchFamily="34" charset="0"/>
                <a:cs typeface="Times New Roman" panose="02020603050405020304" pitchFamily="18" charset="0"/>
              </a:rPr>
              <a:t>obry dostawca systemu powinien zadbać o możliwość zaimportowania danych, na których pracownicy pracowali dotychczas. Bardzo dobrym rozwiązaniem jest integracja z istniejącym już systemem w firmie (np. systemem księgowym, który zawiera dane klientów firmy). Jeżeli nie ma takiej możliwości, import danych powinien być jak najmniej obciążający dla pracowników – kluczowe na tym etapie jest poinformowanie użytkowników                                o konieczności wdrożenia danych i </a:t>
            </a:r>
            <a:r>
              <a:rPr lang="pl-PL" sz="2000" dirty="0">
                <a:latin typeface="Calibri" panose="020F0502020204030204" pitchFamily="34" charset="0"/>
                <a:ea typeface="Calibri" panose="020F0502020204030204" pitchFamily="34" charset="0"/>
                <a:cs typeface="Times New Roman" panose="02020603050405020304" pitchFamily="18" charset="0"/>
              </a:rPr>
              <a:t>pozytywnym wpływie umieszczenia danych w systemie na ich pracę.</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321886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722571"/>
            <a:ext cx="11546958" cy="6001643"/>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Wróćmy do firmy COOKIE Sp. z o.o.</a:t>
            </a:r>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Firma zatrudnia 30 przedstawicieli handlowych rozsianych lokalizacyjnie po całej Polsce.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Przedstawiciele handlowi nie są podzieleni terytorialnie – każdy może pozyskiwać Klientów z terenu całej Polski.</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Ich głównymi odbiorcami są hipermarkety, supermarkety, sklepy sieciowe, sklepy lokalne.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W ostatnim okresie firma rozstała się z 3 przedstawicielami ale w ich miejsce zostały zatrudnione już nowe osoby, które przejęły Klientów po zwolnionych pracownikach. </a:t>
            </a:r>
          </a:p>
          <a:p>
            <a:endParaRPr lang="pl-PL" sz="2000" dirty="0">
              <a:latin typeface="Calibri" panose="020F0502020204030204" pitchFamily="34" charset="0"/>
              <a:ea typeface="Calibri" panose="020F0502020204030204" pitchFamily="34" charset="0"/>
              <a:cs typeface="Times New Roman" panose="02020603050405020304" pitchFamily="18" charset="0"/>
            </a:endParaRPr>
          </a:p>
          <a:p>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effectLst/>
                <a:latin typeface="Calibri" panose="020F0502020204030204" pitchFamily="34" charset="0"/>
                <a:ea typeface="Calibri" panose="020F0502020204030204" pitchFamily="34" charset="0"/>
                <a:cs typeface="Times New Roman" panose="02020603050405020304" pitchFamily="18" charset="0"/>
              </a:rPr>
              <a:t>Jaki </a:t>
            </a:r>
            <a:r>
              <a:rPr lang="pl-PL" sz="2000" dirty="0">
                <a:latin typeface="Calibri" panose="020F0502020204030204" pitchFamily="34" charset="0"/>
                <a:ea typeface="Calibri" panose="020F0502020204030204" pitchFamily="34" charset="0"/>
                <a:cs typeface="Times New Roman" panose="02020603050405020304" pitchFamily="18" charset="0"/>
              </a:rPr>
              <a:t>zalety Państwa </a:t>
            </a:r>
            <a:r>
              <a:rPr lang="pl-PL" sz="2000" dirty="0">
                <a:effectLst/>
                <a:latin typeface="Calibri" panose="020F0502020204030204" pitchFamily="34" charset="0"/>
                <a:ea typeface="Calibri" panose="020F0502020204030204" pitchFamily="34" charset="0"/>
                <a:cs typeface="Times New Roman" panose="02020603050405020304" pitchFamily="18" charset="0"/>
              </a:rPr>
              <a:t>zadaniem niesie wdrożenie systemu CRM w Firmie?</a:t>
            </a:r>
          </a:p>
          <a:p>
            <a:r>
              <a:rPr lang="pl-PL" sz="2000" b="1" dirty="0">
                <a:latin typeface="Calibri" panose="020F0502020204030204" pitchFamily="34" charset="0"/>
                <a:ea typeface="Calibri" panose="020F0502020204030204" pitchFamily="34" charset="0"/>
                <a:cs typeface="Times New Roman" panose="02020603050405020304" pitchFamily="18" charset="0"/>
              </a:rPr>
              <a:t>2. </a:t>
            </a:r>
            <a:r>
              <a:rPr lang="pl-PL" sz="2000" dirty="0">
                <a:latin typeface="Calibri" panose="020F0502020204030204" pitchFamily="34" charset="0"/>
                <a:ea typeface="Calibri" panose="020F0502020204030204" pitchFamily="34" charset="0"/>
                <a:cs typeface="Times New Roman" panose="02020603050405020304" pitchFamily="18" charset="0"/>
              </a:rPr>
              <a:t>Jaki mogą się pojawić wady?</a:t>
            </a:r>
          </a:p>
          <a:p>
            <a:r>
              <a:rPr lang="pl-PL" sz="2000" b="1" dirty="0">
                <a:effectLst/>
                <a:latin typeface="Calibri" panose="020F0502020204030204" pitchFamily="34" charset="0"/>
                <a:ea typeface="Calibri" panose="020F0502020204030204" pitchFamily="34" charset="0"/>
                <a:cs typeface="Times New Roman" panose="02020603050405020304" pitchFamily="18" charset="0"/>
              </a:rPr>
              <a:t>3</a:t>
            </a: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r>
              <a:rPr lang="pl-PL" sz="2000" dirty="0">
                <a:latin typeface="Calibri" panose="020F0502020204030204" pitchFamily="34" charset="0"/>
                <a:ea typeface="Calibri" panose="020F0502020204030204" pitchFamily="34" charset="0"/>
                <a:cs typeface="Times New Roman" panose="02020603050405020304" pitchFamily="18" charset="0"/>
              </a:rPr>
              <a:t>Jaki CRM może pomóc nowo zatrudnionym przedstawicielom? </a:t>
            </a:r>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626448516"/>
      </p:ext>
    </p:extLst>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3275897"/>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Szkolenie Pracowników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J</a:t>
            </a:r>
            <a:r>
              <a:rPr lang="pl-PL" sz="2000" dirty="0">
                <a:effectLst/>
                <a:latin typeface="Calibri" panose="020F0502020204030204" pitchFamily="34" charset="0"/>
                <a:ea typeface="Calibri" panose="020F0502020204030204" pitchFamily="34" charset="0"/>
                <a:cs typeface="Times New Roman" panose="02020603050405020304" pitchFamily="18" charset="0"/>
              </a:rPr>
              <a:t>est</a:t>
            </a:r>
            <a:r>
              <a:rPr lang="pl-PL" sz="2000" b="1" dirty="0">
                <a:effectLst/>
                <a:latin typeface="Calibri" panose="020F0502020204030204" pitchFamily="34" charset="0"/>
                <a:ea typeface="Calibri" panose="020F0502020204030204" pitchFamily="34" charset="0"/>
                <a:cs typeface="Times New Roman" panose="02020603050405020304" pitchFamily="18"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jednym z ważniejszych elementów przy wdrożeniu systemu. Kluczowe jest przedstawienie i zaprezentowanie użytkownikom możliwości jakie daje im system w zakresie, który dotyczy ich bezpośrednio (czyli z których sekcji będą korzystali), ale także pośrednio (czyli jak znacząco dana sekcja wpłynie na ich pracę). Szkolenie powinno mieć dwa etapy: teoria i praktyka. Podczas szkolenia teoretycznego użytkownik powinien poznać cel wdrożenia systemu, powinien dowiedzieć się jakie korzyści dla niego bezpośrednio przyniesie system ale także jakie korzyści pośrednie zyskuje zarówno on jak i firma. Podczas szkolenia praktycznego każdy z użytkowników powinien mieć możliwość pracy na systemie w trybie demo. Użytkownicy po szkoleniu powinni otrzymać manual zawierający wszystkie informacje techniczne jak korzystać z poszczególnych sekcji systemu. </a:t>
            </a:r>
          </a:p>
        </p:txBody>
      </p:sp>
    </p:spTree>
    <p:extLst>
      <p:ext uri="{BB962C8B-B14F-4D97-AF65-F5344CB8AC3E}">
        <p14:creationId xmlns:p14="http://schemas.microsoft.com/office/powerpoint/2010/main" val="1507167103"/>
      </p:ext>
    </p:extLst>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647426"/>
          </a:xfrm>
          <a:prstGeom prst="rect">
            <a:avLst/>
          </a:prstGeom>
          <a:noFill/>
        </p:spPr>
        <p:txBody>
          <a:bodyPr wrap="square" rtlCol="0">
            <a:spAutoFit/>
          </a:bodyPr>
          <a:lstStyle/>
          <a:p>
            <a:endParaRPr lang="pl-PL" sz="3200" dirty="0"/>
          </a:p>
          <a:p>
            <a:r>
              <a:rPr lang="pl-PL" sz="3200" b="1" dirty="0"/>
              <a:t>PRACA W GRUPIE:</a:t>
            </a:r>
          </a:p>
          <a:p>
            <a:endParaRPr lang="pl-PL" sz="3200" dirty="0"/>
          </a:p>
          <a:p>
            <a:pPr algn="just"/>
            <a:r>
              <a:rPr lang="pl-PL" sz="2400" dirty="0"/>
              <a:t>Jesteś pracownikiem firmy COOKIE Sp. Z o.o. </a:t>
            </a:r>
          </a:p>
          <a:p>
            <a:pPr algn="just"/>
            <a:r>
              <a:rPr lang="pl-PL" sz="2400" dirty="0"/>
              <a:t>Zostałeś poproszony przez CEO oraz Dyrektora handlowego o wdrożenie do organizacji systemu CRM.</a:t>
            </a:r>
          </a:p>
          <a:p>
            <a:pPr algn="just"/>
            <a:endParaRPr lang="pl-PL" sz="2400" dirty="0"/>
          </a:p>
          <a:p>
            <a:pPr marL="457200" indent="-457200" algn="just">
              <a:buAutoNum type="arabicPeriod"/>
            </a:pPr>
            <a:r>
              <a:rPr lang="pl-PL" sz="2400" dirty="0"/>
              <a:t>Opisz od czego rozpoczniesz wdrożenie systemu</a:t>
            </a:r>
          </a:p>
          <a:p>
            <a:pPr marL="457200" indent="-457200" algn="just">
              <a:buAutoNum type="arabicPeriod"/>
            </a:pPr>
            <a:r>
              <a:rPr lang="pl-PL" sz="2400" dirty="0"/>
              <a:t>Stwórz manual do szkolenia dla pracowników </a:t>
            </a:r>
          </a:p>
          <a:p>
            <a:pPr marL="457200" indent="-457200">
              <a:buAutoNum type="arabicPeriod"/>
            </a:pPr>
            <a:endParaRPr lang="pl-PL" sz="2400" dirty="0"/>
          </a:p>
          <a:p>
            <a:endParaRPr lang="pl-PL" sz="3200" dirty="0"/>
          </a:p>
        </p:txBody>
      </p:sp>
    </p:spTree>
    <p:extLst>
      <p:ext uri="{BB962C8B-B14F-4D97-AF65-F5344CB8AC3E}">
        <p14:creationId xmlns:p14="http://schemas.microsoft.com/office/powerpoint/2010/main" val="406485"/>
      </p:ext>
    </p:extLst>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33 </a:t>
            </a:r>
            <a:r>
              <a:rPr lang="pl-PL" dirty="0"/>
              <a:t>: </a:t>
            </a:r>
            <a:br>
              <a:rPr lang="pl-PL" dirty="0"/>
            </a:br>
            <a:r>
              <a:rPr lang="pl-PL" dirty="0"/>
              <a:t>Raporty</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132</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736847474"/>
      </p:ext>
    </p:extLst>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856021"/>
          </a:xfrm>
          <a:prstGeom prst="rect">
            <a:avLst/>
          </a:prstGeom>
          <a:noFill/>
        </p:spPr>
        <p:txBody>
          <a:bodyPr wrap="square" rtlCol="0">
            <a:spAutoFit/>
          </a:bodyPr>
          <a:lstStyle/>
          <a:p>
            <a:pPr lvl="0">
              <a:lnSpc>
                <a:spcPct val="107000"/>
              </a:lnSpc>
            </a:pPr>
            <a:r>
              <a:rPr lang="pl-PL" sz="2800" b="1" dirty="0">
                <a:effectLst/>
                <a:latin typeface="Calibri" panose="020F0502020204030204" pitchFamily="34" charset="0"/>
                <a:ea typeface="Calibri" panose="020F0502020204030204" pitchFamily="34" charset="0"/>
                <a:cs typeface="Times New Roman" panose="02020603050405020304" pitchFamily="18" charset="0"/>
              </a:rPr>
              <a:t>Raporty szans sprzedażowych :</a:t>
            </a:r>
            <a:endParaRPr lang="pl-PL" sz="2800" b="1" dirty="0">
              <a:latin typeface="Calibri" panose="020F0502020204030204" pitchFamily="34" charset="0"/>
              <a:ea typeface="Calibri" panose="020F0502020204030204" pitchFamily="34" charset="0"/>
              <a:cs typeface="Times New Roman" panose="02020603050405020304" pitchFamily="18" charset="0"/>
            </a:endParaRPr>
          </a:p>
          <a:p>
            <a:pPr lvl="0">
              <a:lnSpc>
                <a:spcPct val="107000"/>
              </a:lnSpc>
            </a:pPr>
            <a:r>
              <a:rPr lang="pl-PL" sz="2000" dirty="0">
                <a:latin typeface="Calibri" panose="020F0502020204030204" pitchFamily="34" charset="0"/>
                <a:ea typeface="Calibri" panose="020F0502020204030204" pitchFamily="34" charset="0"/>
                <a:cs typeface="Times New Roman" panose="02020603050405020304" pitchFamily="18"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skuteczności sprzedaży (ilość zamykanych i utraconych szans sprzedaży)</a:t>
            </a:r>
          </a:p>
          <a:p>
            <a:pPr lvl="0">
              <a:lnSpc>
                <a:spcPct val="107000"/>
              </a:lnSpc>
            </a:pPr>
            <a:r>
              <a:rPr lang="pl-PL" sz="2000" dirty="0">
                <a:effectLst/>
                <a:latin typeface="Calibri" panose="020F0502020204030204" pitchFamily="34" charset="0"/>
                <a:ea typeface="Calibri" panose="020F0502020204030204" pitchFamily="34" charset="0"/>
                <a:cs typeface="Times New Roman" panose="02020603050405020304" pitchFamily="18" charset="0"/>
              </a:rPr>
              <a:t>- ilość szans sprzedażowych (możliwość weryfikacji skuteczności pracy handlowca</a:t>
            </a:r>
          </a:p>
          <a:p>
            <a:pPr lvl="0">
              <a:lnSpc>
                <a:spcPct val="107000"/>
              </a:lnSpc>
            </a:pPr>
            <a:r>
              <a:rPr lang="pl-PL" sz="2000" dirty="0">
                <a:effectLst/>
                <a:latin typeface="Calibri" panose="020F0502020204030204" pitchFamily="34" charset="0"/>
                <a:ea typeface="Calibri" panose="020F0502020204030204" pitchFamily="34" charset="0"/>
                <a:cs typeface="Times New Roman" panose="02020603050405020304" pitchFamily="18" charset="0"/>
              </a:rPr>
              <a:t>- aktualnie prowadzone procesy sprzedaży (monitorowanie szansy zamknięcia budżetu)</a:t>
            </a:r>
          </a:p>
          <a:p>
            <a:pPr lvl="0">
              <a:lnSpc>
                <a:spcPct val="107000"/>
              </a:lnSpc>
            </a:pPr>
            <a:r>
              <a:rPr lang="pl-PL" sz="2000" dirty="0">
                <a:latin typeface="Calibri" panose="020F0502020204030204" pitchFamily="34" charset="0"/>
                <a:ea typeface="Calibri" panose="020F0502020204030204" pitchFamily="34" charset="0"/>
                <a:cs typeface="Times New Roman" panose="02020603050405020304" pitchFamily="18"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ilość utraconych szans sprzedaży (weryfikacja na jakim etapie klienci nie kupują naszej usługi czy produktu</a:t>
            </a:r>
            <a:r>
              <a:rPr lang="pl-PL" sz="1800" dirty="0">
                <a:effectLst/>
                <a:latin typeface="Calibri" panose="020F0502020204030204" pitchFamily="34" charset="0"/>
                <a:ea typeface="Calibri" panose="020F0502020204030204" pitchFamily="34" charset="0"/>
                <a:cs typeface="Times New Roman" panose="02020603050405020304" pitchFamily="18" charset="0"/>
              </a:rPr>
              <a:t>)</a:t>
            </a:r>
          </a:p>
        </p:txBody>
      </p:sp>
    </p:spTree>
    <p:extLst>
      <p:ext uri="{BB962C8B-B14F-4D97-AF65-F5344CB8AC3E}">
        <p14:creationId xmlns:p14="http://schemas.microsoft.com/office/powerpoint/2010/main" val="2083454911"/>
      </p:ext>
    </p:extLst>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256452"/>
          </a:xfrm>
          <a:prstGeom prst="rect">
            <a:avLst/>
          </a:prstGeom>
          <a:noFill/>
        </p:spPr>
        <p:txBody>
          <a:bodyPr wrap="square" rtlCol="0">
            <a:spAutoFit/>
          </a:bodyPr>
          <a:lstStyle/>
          <a:p>
            <a:pPr lvl="0">
              <a:lnSpc>
                <a:spcPct val="107000"/>
              </a:lnSpc>
            </a:pPr>
            <a:r>
              <a:rPr lang="pl-PL" sz="2800" b="1" dirty="0">
                <a:effectLst/>
                <a:latin typeface="Calibri" panose="020F0502020204030204" pitchFamily="34" charset="0"/>
                <a:ea typeface="Calibri" panose="020F0502020204030204" pitchFamily="34" charset="0"/>
                <a:cs typeface="Times New Roman" panose="02020603050405020304" pitchFamily="18" charset="0"/>
              </a:rPr>
              <a:t>Raporty dotyczące analizy wyników pracy:</a:t>
            </a:r>
          </a:p>
          <a:p>
            <a:pPr marL="457200">
              <a:lnSpc>
                <a:spcPct val="107000"/>
              </a:lnSpc>
            </a:pPr>
            <a:r>
              <a:rPr lang="pl-PL" sz="2000" dirty="0">
                <a:effectLst/>
                <a:latin typeface="Calibri" panose="020F0502020204030204" pitchFamily="34" charset="0"/>
                <a:ea typeface="Calibri" panose="020F0502020204030204" pitchFamily="34" charset="0"/>
                <a:cs typeface="Times New Roman" panose="02020603050405020304" pitchFamily="18" charset="0"/>
              </a:rPr>
              <a:t>- ilość odbytych spotkań handlowych</a:t>
            </a:r>
          </a:p>
          <a:p>
            <a:pPr marL="457200">
              <a:lnSpc>
                <a:spcPct val="107000"/>
              </a:lnSpc>
            </a:pPr>
            <a:r>
              <a:rPr lang="pl-PL" sz="2000" dirty="0">
                <a:effectLst/>
                <a:latin typeface="Calibri" panose="020F0502020204030204" pitchFamily="34" charset="0"/>
                <a:ea typeface="Calibri" panose="020F0502020204030204" pitchFamily="34" charset="0"/>
                <a:cs typeface="Times New Roman" panose="02020603050405020304" pitchFamily="18" charset="0"/>
              </a:rPr>
              <a:t>- ilość odbytych rozmów telefonicznych</a:t>
            </a:r>
          </a:p>
          <a:p>
            <a:pPr marL="457200">
              <a:lnSpc>
                <a:spcPct val="107000"/>
              </a:lnSpc>
            </a:pPr>
            <a:r>
              <a:rPr lang="pl-PL" sz="2000" dirty="0">
                <a:effectLst/>
                <a:latin typeface="Calibri" panose="020F0502020204030204" pitchFamily="34" charset="0"/>
                <a:ea typeface="Calibri" panose="020F0502020204030204" pitchFamily="34" charset="0"/>
                <a:cs typeface="Times New Roman" panose="02020603050405020304" pitchFamily="18" charset="0"/>
              </a:rPr>
              <a:t>- ilość złożonych ofert handlowych</a:t>
            </a:r>
          </a:p>
          <a:p>
            <a:pPr marL="457200">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ilość skutecznie zamkniętych szans sprzedażowych</a:t>
            </a:r>
          </a:p>
          <a:p>
            <a:pPr marL="457200">
              <a:lnSpc>
                <a:spcPct val="107000"/>
              </a:lnSpc>
              <a:spcAft>
                <a:spcPts val="800"/>
              </a:spcAft>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23178073"/>
      </p:ext>
    </p:extLst>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2732671"/>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Raporty dotyczące sprzedaży: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analiza budżetu sprzedaży  (w cyklach dziennych, miesięcznych, kwartalnych)</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analiza Klientów pod względem zyskowności biznesu</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polityka rabatowa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udział poszczególnych klientów w budżecie </a:t>
            </a:r>
          </a:p>
          <a:p>
            <a:pPr marL="457200">
              <a:lnSpc>
                <a:spcPct val="107000"/>
              </a:lnSpc>
              <a:spcAft>
                <a:spcPts val="800"/>
              </a:spcAft>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401379882"/>
      </p:ext>
    </p:extLst>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852880"/>
          </a:xfrm>
          <a:prstGeom prst="rect">
            <a:avLst/>
          </a:prstGeom>
          <a:noFill/>
        </p:spPr>
        <p:txBody>
          <a:bodyPr wrap="square" rtlCol="0">
            <a:spAutoFit/>
          </a:bodyPr>
          <a:lstStyle/>
          <a:p>
            <a:r>
              <a:rPr lang="pl-PL" sz="2400" b="1" dirty="0"/>
              <a:t>DYSKUSJA:</a:t>
            </a:r>
          </a:p>
          <a:p>
            <a:endParaRPr lang="pl-PL" sz="2400" dirty="0"/>
          </a:p>
          <a:p>
            <a:pPr marL="514350" indent="-514350">
              <a:buAutoNum type="arabicPeriod"/>
            </a:pPr>
            <a:r>
              <a:rPr lang="pl-PL" sz="2400" dirty="0"/>
              <a:t>Jaką rolę Twoim zdaniem odgrywają raporty w pracy Działu handlowe?</a:t>
            </a:r>
          </a:p>
          <a:p>
            <a:pPr marL="514350" indent="-514350">
              <a:buAutoNum type="arabicPeriod"/>
            </a:pPr>
            <a:r>
              <a:rPr lang="pl-PL" sz="2400" dirty="0"/>
              <a:t>Które raporty mają największy wpływ na sprzedaż i zarządzanie sprzedażą?</a:t>
            </a:r>
          </a:p>
          <a:p>
            <a:pPr>
              <a:lnSpc>
                <a:spcPct val="107000"/>
              </a:lnSpc>
              <a:spcAft>
                <a:spcPts val="800"/>
              </a:spcAft>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76383847"/>
      </p:ext>
    </p:extLst>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34</a:t>
            </a:r>
            <a:r>
              <a:rPr lang="pl-PL" dirty="0"/>
              <a:t>: </a:t>
            </a:r>
            <a:br>
              <a:rPr lang="pl-PL" dirty="0"/>
            </a:br>
            <a:r>
              <a:rPr lang="pl-PL" dirty="0"/>
              <a:t>Możliwości systemu CRM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137</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69395108"/>
      </p:ext>
    </p:extLst>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009478"/>
          </a:xfrm>
          <a:prstGeom prst="rect">
            <a:avLst/>
          </a:prstGeom>
          <a:noFill/>
        </p:spPr>
        <p:txBody>
          <a:bodyPr wrap="square">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Wyznaczanie celów sprzedażowych w CRM</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K</a:t>
            </a:r>
            <a:r>
              <a:rPr lang="pl-PL" sz="2400" dirty="0">
                <a:effectLst/>
                <a:latin typeface="Calibri" panose="020F0502020204030204" pitchFamily="34" charset="0"/>
                <a:ea typeface="Calibri" panose="020F0502020204030204" pitchFamily="34" charset="0"/>
                <a:cs typeface="Times New Roman" panose="02020603050405020304" pitchFamily="18" charset="0"/>
              </a:rPr>
              <a:t>ompletny system do zarządzania relacjami z Klientami powinien mieć możliwość  definiowania celów sprzedażowych. Dzięki tej funkcjonalności w programie CRM można łatwo i szybko definiować plany sprzedażowe firmy, działu handlowców oraz czuwać nad ich prawidłową realizacją. Cele sprzedażowe powinny być wyznaczone tak, aby użytkownicy systemu CRM zawsze wiedzieli do czego mają dążyć oraz na bieżąco śledzili stan realizacji. Cele powinny być wyznaczane zgodnie z wcześniej omówiona już metodą S.M.A.R.T. </a:t>
            </a:r>
          </a:p>
        </p:txBody>
      </p:sp>
    </p:spTree>
    <p:extLst>
      <p:ext uri="{BB962C8B-B14F-4D97-AF65-F5344CB8AC3E}">
        <p14:creationId xmlns:p14="http://schemas.microsoft.com/office/powerpoint/2010/main" val="3682614553"/>
      </p:ext>
    </p:extLst>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139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009478"/>
          </a:xfrm>
          <a:prstGeom prst="rect">
            <a:avLst/>
          </a:prstGeom>
          <a:noFill/>
        </p:spPr>
        <p:txBody>
          <a:bodyPr wrap="square">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Kluczowi klienci </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R</a:t>
            </a:r>
            <a:r>
              <a:rPr lang="pl-PL" sz="2400" dirty="0">
                <a:effectLst/>
                <a:latin typeface="Calibri" panose="020F0502020204030204" pitchFamily="34" charset="0"/>
                <a:ea typeface="Calibri" panose="020F0502020204030204" pitchFamily="34" charset="0"/>
                <a:cs typeface="Times New Roman" panose="02020603050405020304" pitchFamily="18" charset="0"/>
              </a:rPr>
              <a:t>aport określający najbardziej zyskownych Klientów jest bez wątpienia kluczowym narzędziem. Wiedza na temat najbardziej dochodowych klientów powinna być kluczowym celem. Bez systemu CRM może się jednak okazać się procesem skomplikowanym                                  i czasochłonnym. W momencie gdy poznacie kluczowych kontrahentów można skoncentrować się na ich obsłudze. Skupienie się na najbardziej dochodowych Klientach na pewno przyniesie wymierny efekt w postaci zwiększenia zysków firmy.</a:t>
            </a:r>
          </a:p>
        </p:txBody>
      </p:sp>
    </p:spTree>
    <p:extLst>
      <p:ext uri="{BB962C8B-B14F-4D97-AF65-F5344CB8AC3E}">
        <p14:creationId xmlns:p14="http://schemas.microsoft.com/office/powerpoint/2010/main" val="15500803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4</a:t>
            </a:r>
            <a:r>
              <a:rPr lang="pl-PL" dirty="0"/>
              <a:t>: </a:t>
            </a:r>
            <a:br>
              <a:rPr lang="pl-PL" dirty="0"/>
            </a:br>
            <a:r>
              <a:rPr lang="pl-PL" dirty="0"/>
              <a:t>CRM podstawowe moduły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565062207"/>
      </p:ext>
    </p:extLst>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009478"/>
          </a:xfrm>
          <a:prstGeom prst="rect">
            <a:avLst/>
          </a:prstGeom>
          <a:noFill/>
        </p:spPr>
        <p:txBody>
          <a:bodyPr wrap="square">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Utracony biznes </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S</a:t>
            </a:r>
            <a:r>
              <a:rPr lang="pl-PL" sz="2400" dirty="0">
                <a:effectLst/>
                <a:latin typeface="Calibri" panose="020F0502020204030204" pitchFamily="34" charset="0"/>
                <a:ea typeface="Calibri" panose="020F0502020204030204" pitchFamily="34" charset="0"/>
                <a:cs typeface="Times New Roman" panose="02020603050405020304" pitchFamily="18" charset="0"/>
              </a:rPr>
              <a:t>ystem CRM daje możliwość bardzo szybkiej weryfikacji firm, które zrezygnowały z naszych usług. Weryfikacja utraconego biznesu pozwoli nam na  ponowny kontakt z Klientami,                        w celu dowiedzenia się, dlaczego przestali u nas kupować. Ta wiedza z pewnością będzie cenna dla firmy i umożliwi poprawienie oferty czy obsługi Klienta w przyszłości. Kontakt                      z firmami, które przestały u nas kupować, daje także szansę do przekonania Klienta do powrotu do współpracy.</a:t>
            </a:r>
          </a:p>
        </p:txBody>
      </p:sp>
    </p:spTree>
    <p:extLst>
      <p:ext uri="{BB962C8B-B14F-4D97-AF65-F5344CB8AC3E}">
        <p14:creationId xmlns:p14="http://schemas.microsoft.com/office/powerpoint/2010/main" val="1326743177"/>
      </p:ext>
    </p:extLst>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799823"/>
          </a:xfrm>
          <a:prstGeom prst="rect">
            <a:avLst/>
          </a:prstGeom>
          <a:noFill/>
        </p:spPr>
        <p:txBody>
          <a:bodyPr wrap="square">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Analiza sprzedaży </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K</a:t>
            </a:r>
            <a:r>
              <a:rPr lang="pl-PL" sz="2400" dirty="0">
                <a:effectLst/>
                <a:latin typeface="Calibri" panose="020F0502020204030204" pitchFamily="34" charset="0"/>
                <a:ea typeface="Calibri" panose="020F0502020204030204" pitchFamily="34" charset="0"/>
                <a:cs typeface="Times New Roman" panose="02020603050405020304" pitchFamily="18" charset="0"/>
              </a:rPr>
              <a:t>ażdy  program CRM powinien umożliwiać użytkownikom analizowanie przychodów oraz zysków w rozbiciu na wiele kryteriów. Dzięki aplikacji CRM mamy możliwość weryfikacji, który z działów sprzedaje najwięcej, kto jest najlepszym handlowcem, które towary czy usługi generują największy zysk, którzy klienci są najbardziej zyskowni. W raportach dotyczących analizy sprzedaży mamy możliwość zmierzenia skuteczność akcji marketingowych. Precyzyjne, zaawansowane analizy, w oprogramowaniu do zarządzania relacjami z klientami, to podstawa dobrze zarządzanego przedsiębiorstwa oraz klucz do podejmowania trafnych decyzji i opracowywania nowych strategii biznesowych.</a:t>
            </a:r>
          </a:p>
        </p:txBody>
      </p:sp>
    </p:spTree>
    <p:extLst>
      <p:ext uri="{BB962C8B-B14F-4D97-AF65-F5344CB8AC3E}">
        <p14:creationId xmlns:p14="http://schemas.microsoft.com/office/powerpoint/2010/main" val="3879347466"/>
      </p:ext>
    </p:extLst>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852880"/>
          </a:xfrm>
          <a:prstGeom prst="rect">
            <a:avLst/>
          </a:prstGeom>
          <a:noFill/>
        </p:spPr>
        <p:txBody>
          <a:bodyPr wrap="square" rtlCol="0">
            <a:spAutoFit/>
          </a:bodyPr>
          <a:lstStyle/>
          <a:p>
            <a:r>
              <a:rPr lang="pl-PL" sz="2400" b="1" dirty="0"/>
              <a:t>DYSKUSJA:</a:t>
            </a:r>
          </a:p>
          <a:p>
            <a:endParaRPr lang="pl-PL" sz="2400" dirty="0"/>
          </a:p>
          <a:p>
            <a:pPr marL="514350" indent="-514350">
              <a:buAutoNum type="arabicPeriod"/>
            </a:pPr>
            <a:r>
              <a:rPr lang="pl-PL" sz="2400" dirty="0"/>
              <a:t>Jakie jeszcze możliwości daje Twoim zdaniem system CRM?</a:t>
            </a:r>
          </a:p>
          <a:p>
            <a:pPr marL="514350" indent="-514350">
              <a:buAutoNum type="arabicPeriod"/>
            </a:pPr>
            <a:r>
              <a:rPr lang="pl-PL" sz="2400" dirty="0"/>
              <a:t>Co jeszcze powinno być ważne z punktu widzenia osoby sprzedażowej?</a:t>
            </a:r>
          </a:p>
          <a:p>
            <a:pPr>
              <a:lnSpc>
                <a:spcPct val="107000"/>
              </a:lnSpc>
              <a:spcAft>
                <a:spcPts val="800"/>
              </a:spcAft>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049836740"/>
      </p:ext>
    </p:extLst>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35</a:t>
            </a:r>
            <a:r>
              <a:rPr lang="pl-PL" dirty="0"/>
              <a:t>: </a:t>
            </a:r>
            <a:br>
              <a:rPr lang="pl-PL" dirty="0"/>
            </a:br>
            <a:r>
              <a:rPr lang="pl-PL" dirty="0"/>
              <a:t>Wdrożenie systemu CRM – wady i zalety</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16194715"/>
      </p:ext>
    </p:extLst>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064365"/>
          </a:xfrm>
          <a:prstGeom prst="rect">
            <a:avLst/>
          </a:prstGeom>
          <a:noFill/>
        </p:spPr>
        <p:txBody>
          <a:bodyPr wrap="square">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Użytkownicy systemów CRM wskazują w szczególności na następujące </a:t>
            </a:r>
            <a:r>
              <a:rPr lang="pl-PL" sz="2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ZALETY</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dostępność informacji w dowolnym momencie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skrócenie czasu sporządzania ofert, więcej wiedzy o klientach</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odciążenie od prac rutynowych</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zwiększenie zadowolenia klientów</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więcej ofert</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oszczędność czasu przy planowaniu wizyt</a:t>
            </a:r>
          </a:p>
        </p:txBody>
      </p:sp>
    </p:spTree>
    <p:extLst>
      <p:ext uri="{BB962C8B-B14F-4D97-AF65-F5344CB8AC3E}">
        <p14:creationId xmlns:p14="http://schemas.microsoft.com/office/powerpoint/2010/main" val="4024363748"/>
      </p:ext>
    </p:extLst>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961773"/>
          </a:xfrm>
          <a:prstGeom prst="rect">
            <a:avLst/>
          </a:prstGeom>
          <a:noFill/>
        </p:spPr>
        <p:txBody>
          <a:bodyPr wrap="square">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Użytkownicy systemów CRM wskazują w szczególności na następujące </a:t>
            </a:r>
            <a:r>
              <a:rPr lang="pl-PL" sz="2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WADY</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brak jednolitego opisu funkcjonalności systemów CRM przez dostawców tych produktów</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brak wiarygodnych informacji o opłacalności wdrożeń, zwrocie z inwestycji, referencjach</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konieczność dokonania poważnych zmian w strukturach organizacyjnych przedsiębiorstwa</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trudność z integracją danych o kliencie pochodzących z wielu źródeł</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obawy związane z odpowiedzią na pytanie, czy użytkownicy będą zasilać system wartościowymi danymi                         o klientach</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43653330"/>
      </p:ext>
    </p:extLst>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852880"/>
          </a:xfrm>
          <a:prstGeom prst="rect">
            <a:avLst/>
          </a:prstGeom>
          <a:noFill/>
        </p:spPr>
        <p:txBody>
          <a:bodyPr wrap="square" rtlCol="0">
            <a:spAutoFit/>
          </a:bodyPr>
          <a:lstStyle/>
          <a:p>
            <a:r>
              <a:rPr lang="pl-PL" sz="2400" b="1" dirty="0"/>
              <a:t>DYSKUSJA:</a:t>
            </a:r>
          </a:p>
          <a:p>
            <a:endParaRPr lang="pl-PL" sz="2400" dirty="0"/>
          </a:p>
          <a:p>
            <a:pPr marL="514350" indent="-514350">
              <a:buAutoNum type="arabicPeriod"/>
            </a:pPr>
            <a:r>
              <a:rPr lang="pl-PL" sz="2400" dirty="0"/>
              <a:t>Jakie Twoim zdaniem ZALETY niesie wdrożenie systemu CRM?</a:t>
            </a:r>
          </a:p>
          <a:p>
            <a:pPr marL="514350" indent="-514350">
              <a:buAutoNum type="arabicPeriod"/>
            </a:pPr>
            <a:r>
              <a:rPr lang="pl-PL" sz="2400" dirty="0"/>
              <a:t>Jakie Twoim zdaniem WADY niesie wdrożenie systemu CRM?</a:t>
            </a:r>
          </a:p>
          <a:p>
            <a:pPr>
              <a:lnSpc>
                <a:spcPct val="107000"/>
              </a:lnSpc>
              <a:spcAft>
                <a:spcPts val="800"/>
              </a:spcAft>
            </a:pP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13470601"/>
      </p:ext>
    </p:extLst>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36</a:t>
            </a:r>
            <a:r>
              <a:rPr lang="pl-PL" dirty="0"/>
              <a:t>: </a:t>
            </a:r>
            <a:br>
              <a:rPr lang="pl-PL" dirty="0"/>
            </a:br>
            <a:r>
              <a:rPr lang="pl-PL" dirty="0"/>
              <a:t>„CHURN” wskaźnik utraty klientów i rola CRM w utrzymaniu Klienta</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147</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644290229"/>
      </p:ext>
    </p:extLst>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548455"/>
          </a:xfrm>
          <a:prstGeom prst="rect">
            <a:avLst/>
          </a:prstGeom>
          <a:noFill/>
        </p:spPr>
        <p:txBody>
          <a:bodyPr wrap="square">
            <a:spAutoFit/>
          </a:bodyPr>
          <a:lstStyle/>
          <a:p>
            <a:pPr>
              <a:lnSpc>
                <a:spcPct val="107000"/>
              </a:lnSpc>
              <a:spcAft>
                <a:spcPts val="800"/>
              </a:spcAft>
            </a:pPr>
            <a:r>
              <a:rPr lang="pl-PL" sz="2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CRM odgrywa bardzo ważną rolę w procesie panowania nad utraconym biznesem. </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Dzięki dostępnym w systemie raportom bardzo szybko możemy zweryfikować, który Klient zaczyna zmniejszać swoje zamówienia, który klient generuje coraz niższa sprzedaż, a który klient przestał korzystania z naszych produktów czy usług. Analiza wskaźnika utraty biznesu pozwala nam na szybka reakcję i niezwłoczny kontakt z klientem celem weryfikacji sytuacji. </a:t>
            </a:r>
            <a:r>
              <a:rPr lang="pl-PL" sz="2400" b="1" dirty="0">
                <a:effectLst/>
                <a:latin typeface="Calibri" panose="020F0502020204030204" pitchFamily="34" charset="0"/>
                <a:ea typeface="Calibri" panose="020F0502020204030204" pitchFamily="34" charset="0"/>
                <a:cs typeface="Times New Roman" panose="02020603050405020304" pitchFamily="18" charset="0"/>
              </a:rPr>
              <a:t>Mówimy tutaj o migracji z inicjatywy klienta (</a:t>
            </a: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voluntary</a:t>
            </a:r>
            <a:r>
              <a:rPr lang="pl-PL" sz="2400" b="1" dirty="0">
                <a:effectLst/>
                <a:latin typeface="Calibri" panose="020F0502020204030204" pitchFamily="34" charset="0"/>
                <a:ea typeface="Calibri" panose="020F0502020204030204" pitchFamily="34" charset="0"/>
                <a:cs typeface="Times New Roman" panose="02020603050405020304" pitchFamily="18" charset="0"/>
              </a:rPr>
              <a:t> </a:t>
            </a: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charn</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669596086"/>
      </p:ext>
    </p:extLst>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149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445862"/>
          </a:xfrm>
          <a:prstGeom prst="rect">
            <a:avLst/>
          </a:prstGeom>
          <a:noFill/>
        </p:spPr>
        <p:txBody>
          <a:bodyPr wrap="square">
            <a:spAutoFit/>
          </a:bodyPr>
          <a:lstStyle/>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Nie zawsze jednak utrata biznesu wychodzi z inicjatywy klienta. Czasami to dostawca produktu czy usługi świadomie rezygnuje ze współpracy z Klientem. </a:t>
            </a:r>
            <a:r>
              <a:rPr lang="pl-PL" sz="2400" b="1" dirty="0">
                <a:effectLst/>
                <a:latin typeface="Calibri" panose="020F0502020204030204" pitchFamily="34" charset="0"/>
                <a:ea typeface="Calibri" panose="020F0502020204030204" pitchFamily="34" charset="0"/>
                <a:cs typeface="Times New Roman" panose="02020603050405020304" pitchFamily="18" charset="0"/>
              </a:rPr>
              <a:t>Proces ten nazywamy odejściem wymuszonym (</a:t>
            </a: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involuntary</a:t>
            </a:r>
            <a:r>
              <a:rPr lang="pl-PL" sz="2400" b="1" dirty="0">
                <a:effectLst/>
                <a:latin typeface="Calibri" panose="020F0502020204030204" pitchFamily="34" charset="0"/>
                <a:ea typeface="Calibri" panose="020F0502020204030204" pitchFamily="34" charset="0"/>
                <a:cs typeface="Times New Roman" panose="02020603050405020304" pitchFamily="18" charset="0"/>
              </a:rPr>
              <a:t> </a:t>
            </a: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churn</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r>
              <a:rPr lang="pl-PL" sz="2400" dirty="0">
                <a:effectLst/>
                <a:latin typeface="Calibri" panose="020F0502020204030204" pitchFamily="34" charset="0"/>
                <a:ea typeface="Calibri" panose="020F0502020204030204" pitchFamily="34" charset="0"/>
                <a:cs typeface="Times New Roman" panose="02020603050405020304" pitchFamily="18" charset="0"/>
              </a:rPr>
              <a:t> Tutaj także znaczącą rolę odgrywa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eCRM</a:t>
            </a:r>
            <a:r>
              <a:rPr lang="pl-PL" sz="2400" dirty="0">
                <a:effectLst/>
                <a:latin typeface="Calibri" panose="020F0502020204030204" pitchFamily="34" charset="0"/>
                <a:ea typeface="Calibri" panose="020F0502020204030204" pitchFamily="34" charset="0"/>
                <a:cs typeface="Times New Roman" panose="02020603050405020304" pitchFamily="18" charset="0"/>
              </a:rPr>
              <a:t>. Dzięki możliwościom jakie daje nam system w łatwy sposób możemy zweryfikować, który klient jest dla nas nieopłacalny, który klient generuje nieadekwatną sprzedaż do osiąganego zysku lub który Klient ma trudności z płatnościami. </a:t>
            </a:r>
          </a:p>
        </p:txBody>
      </p:sp>
    </p:spTree>
    <p:extLst>
      <p:ext uri="{BB962C8B-B14F-4D97-AF65-F5344CB8AC3E}">
        <p14:creationId xmlns:p14="http://schemas.microsoft.com/office/powerpoint/2010/main" val="3417234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2062103"/>
          </a:xfrm>
          <a:prstGeom prst="rect">
            <a:avLst/>
          </a:prstGeom>
          <a:noFill/>
        </p:spPr>
        <p:txBody>
          <a:bodyPr wrap="square" rtlCol="0">
            <a:spAutoFit/>
          </a:bodyPr>
          <a:lstStyle/>
          <a:p>
            <a:r>
              <a:rPr lang="pl-PL" sz="2800" b="1" dirty="0"/>
              <a:t>Każdy system CRM składa się z trzech głównych modułów:</a:t>
            </a:r>
          </a:p>
          <a:p>
            <a:endParaRPr lang="pl-PL" sz="2800" b="1" dirty="0"/>
          </a:p>
          <a:p>
            <a:pPr marL="342900" indent="-342900">
              <a:buFontTx/>
              <a:buChar char="-"/>
            </a:pPr>
            <a:r>
              <a:rPr lang="pl-PL" sz="2400" dirty="0"/>
              <a:t>moduł sprzedaży i zarządzania sprzedażą</a:t>
            </a:r>
          </a:p>
          <a:p>
            <a:pPr marL="342900" indent="-342900">
              <a:buFontTx/>
              <a:buChar char="-"/>
            </a:pPr>
            <a:r>
              <a:rPr lang="pl-PL" sz="2400" dirty="0"/>
              <a:t>moduł marketingowy </a:t>
            </a:r>
          </a:p>
          <a:p>
            <a:pPr marL="342900" indent="-342900">
              <a:buFontTx/>
              <a:buChar char="-"/>
            </a:pPr>
            <a:r>
              <a:rPr lang="pl-PL" sz="2400" dirty="0"/>
              <a:t>moduł obsługi posprzedażowej (cross </a:t>
            </a:r>
            <a:r>
              <a:rPr lang="pl-PL" sz="2400" dirty="0" err="1"/>
              <a:t>selling</a:t>
            </a:r>
            <a:r>
              <a:rPr lang="pl-PL" sz="2400" dirty="0"/>
              <a:t>, </a:t>
            </a:r>
            <a:r>
              <a:rPr lang="pl-PL" sz="2400" dirty="0" err="1"/>
              <a:t>up</a:t>
            </a:r>
            <a:r>
              <a:rPr lang="pl-PL" sz="2400" dirty="0"/>
              <a:t> </a:t>
            </a:r>
            <a:r>
              <a:rPr lang="pl-PL" sz="2400" dirty="0" err="1"/>
              <a:t>selling</a:t>
            </a:r>
            <a:r>
              <a:rPr lang="pl-PL" sz="2400" dirty="0"/>
              <a:t>, reklamacja, </a:t>
            </a:r>
            <a:r>
              <a:rPr lang="pl-PL" sz="2400" dirty="0" err="1"/>
              <a:t>customer</a:t>
            </a:r>
            <a:r>
              <a:rPr lang="pl-PL" sz="2400" dirty="0"/>
              <a:t> service)</a:t>
            </a:r>
          </a:p>
        </p:txBody>
      </p:sp>
    </p:spTree>
    <p:extLst>
      <p:ext uri="{BB962C8B-B14F-4D97-AF65-F5344CB8AC3E}">
        <p14:creationId xmlns:p14="http://schemas.microsoft.com/office/powerpoint/2010/main" val="3095871254"/>
      </p:ext>
    </p:extLst>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569660"/>
          </a:xfrm>
          <a:prstGeom prst="rect">
            <a:avLst/>
          </a:prstGeom>
          <a:noFill/>
        </p:spPr>
        <p:txBody>
          <a:bodyPr wrap="square" rtlCol="0">
            <a:spAutoFit/>
          </a:bodyPr>
          <a:lstStyle/>
          <a:p>
            <a:r>
              <a:rPr lang="pl-PL" sz="2400" b="1" dirty="0"/>
              <a:t>DYSKUSJA:</a:t>
            </a:r>
          </a:p>
          <a:p>
            <a:endParaRPr lang="pl-PL" sz="2400" dirty="0"/>
          </a:p>
          <a:p>
            <a:pPr marL="514350" indent="-514350">
              <a:buAutoNum type="arabicPeriod"/>
            </a:pPr>
            <a:r>
              <a:rPr lang="pl-PL" sz="2400" dirty="0"/>
              <a:t>Jakie Twoim zdaniem branże borykają się z największą migracją wśród Klientów?</a:t>
            </a:r>
          </a:p>
          <a:p>
            <a:pPr marL="514350" indent="-514350">
              <a:buAutoNum type="arabicPeriod"/>
            </a:pPr>
            <a:r>
              <a:rPr lang="pl-PL" sz="2400" dirty="0">
                <a:effectLst/>
                <a:latin typeface="Calibri" panose="020F0502020204030204" pitchFamily="34" charset="0"/>
                <a:ea typeface="Calibri" panose="020F0502020204030204" pitchFamily="34" charset="0"/>
                <a:cs typeface="Times New Roman" panose="02020603050405020304" pitchFamily="18" charset="0"/>
              </a:rPr>
              <a:t>Czy problem migracji klientów dotyka bardziej kanał B2B czy B2C i dlaczego?</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358183080"/>
      </p:ext>
    </p:extLst>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37</a:t>
            </a:r>
            <a:r>
              <a:rPr lang="pl-PL" dirty="0"/>
              <a:t>: </a:t>
            </a:r>
            <a:br>
              <a:rPr lang="pl-PL" dirty="0"/>
            </a:br>
            <a:r>
              <a:rPr lang="pl-PL" dirty="0" err="1"/>
              <a:t>Lead</a:t>
            </a:r>
            <a:r>
              <a:rPr lang="pl-PL" dirty="0"/>
              <a:t> sprzedażowy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151</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754598588"/>
      </p:ext>
    </p:extLst>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614305"/>
          </a:xfrm>
          <a:prstGeom prst="rect">
            <a:avLst/>
          </a:prstGeom>
          <a:noFill/>
        </p:spPr>
        <p:txBody>
          <a:bodyPr wrap="square">
            <a:spAutoFit/>
          </a:bodyPr>
          <a:lstStyle/>
          <a:p>
            <a:pPr>
              <a:lnSpc>
                <a:spcPct val="107000"/>
              </a:lnSpc>
              <a:spcAft>
                <a:spcPts val="800"/>
              </a:spcAft>
            </a:pPr>
            <a:r>
              <a:rPr lang="pl-PL" sz="2800" b="1" dirty="0" err="1">
                <a:effectLst/>
                <a:latin typeface="Calibri" panose="020F0502020204030204" pitchFamily="34" charset="0"/>
                <a:ea typeface="Calibri" panose="020F0502020204030204" pitchFamily="34" charset="0"/>
                <a:cs typeface="Times New Roman" panose="02020603050405020304" pitchFamily="18" charset="0"/>
              </a:rPr>
              <a:t>Lead</a:t>
            </a:r>
            <a:r>
              <a:rPr lang="pl-PL" sz="2800" b="1" dirty="0">
                <a:effectLst/>
                <a:latin typeface="Calibri" panose="020F0502020204030204" pitchFamily="34" charset="0"/>
                <a:ea typeface="Calibri" panose="020F0502020204030204" pitchFamily="34" charset="0"/>
                <a:cs typeface="Times New Roman" panose="02020603050405020304" pitchFamily="18" charset="0"/>
              </a:rPr>
              <a:t> sprzedażowy</a:t>
            </a:r>
            <a:r>
              <a:rPr lang="pl-PL" sz="28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T</a:t>
            </a:r>
            <a:r>
              <a:rPr lang="pl-PL" sz="2400" dirty="0">
                <a:effectLst/>
                <a:latin typeface="Calibri" panose="020F0502020204030204" pitchFamily="34" charset="0"/>
                <a:ea typeface="Calibri" panose="020F0502020204030204" pitchFamily="34" charset="0"/>
                <a:cs typeface="Times New Roman" panose="02020603050405020304" pitchFamily="18" charset="0"/>
              </a:rPr>
              <a:t>o informacja o zainteresowaniu potencjalnego Klienta produktem lub usługą, który posiadamy w swoim portfolio. Pozyskanie jak największej ilości zapytań ofertowych </a:t>
            </a:r>
            <a:r>
              <a:rPr lang="pl-PL" sz="2400" dirty="0">
                <a:latin typeface="Calibri" panose="020F0502020204030204" pitchFamily="34" charset="0"/>
                <a:ea typeface="Calibri" panose="020F0502020204030204" pitchFamily="34" charset="0"/>
                <a:cs typeface="Times New Roman" panose="02020603050405020304" pitchFamily="18" charset="0"/>
              </a:rPr>
              <a:t>jest</a:t>
            </a:r>
            <a:r>
              <a:rPr lang="pl-PL" sz="2400" dirty="0">
                <a:effectLst/>
                <a:latin typeface="Calibri" panose="020F0502020204030204" pitchFamily="34" charset="0"/>
                <a:ea typeface="Calibri" panose="020F0502020204030204" pitchFamily="34" charset="0"/>
                <a:cs typeface="Times New Roman" panose="02020603050405020304" pitchFamily="18" charset="0"/>
              </a:rPr>
              <a:t> głównym celem kampanii marketingowych, ponieważ to właśnie promocja odpowiada za liczbę generowanych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leadów</a:t>
            </a:r>
            <a:r>
              <a:rPr lang="pl-PL" sz="2400" dirty="0">
                <a:effectLst/>
                <a:latin typeface="Calibri" panose="020F0502020204030204" pitchFamily="34" charset="0"/>
                <a:ea typeface="Calibri" panose="020F0502020204030204" pitchFamily="34" charset="0"/>
                <a:cs typeface="Times New Roman" panose="02020603050405020304" pitchFamily="18" charset="0"/>
              </a:rPr>
              <a:t>. Profesjonalne zarządzanie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leadem</a:t>
            </a:r>
            <a:r>
              <a:rPr lang="pl-PL" sz="2400" dirty="0">
                <a:effectLst/>
                <a:latin typeface="Calibri" panose="020F0502020204030204" pitchFamily="34" charset="0"/>
                <a:ea typeface="Calibri" panose="020F0502020204030204" pitchFamily="34" charset="0"/>
                <a:cs typeface="Times New Roman" panose="02020603050405020304" pitchFamily="18" charset="0"/>
              </a:rPr>
              <a:t> może prowadzić do podpisania umowy z potencjalnym Klientem. </a:t>
            </a:r>
          </a:p>
        </p:txBody>
      </p:sp>
    </p:spTree>
    <p:extLst>
      <p:ext uri="{BB962C8B-B14F-4D97-AF65-F5344CB8AC3E}">
        <p14:creationId xmlns:p14="http://schemas.microsoft.com/office/powerpoint/2010/main" val="1879209363"/>
      </p:ext>
    </p:extLst>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600200"/>
            <a:ext cx="11940363" cy="1938992"/>
          </a:xfrm>
          <a:prstGeom prst="rect">
            <a:avLst/>
          </a:prstGeom>
          <a:noFill/>
        </p:spPr>
        <p:txBody>
          <a:bodyPr wrap="square" rtlCol="0">
            <a:spAutoFit/>
          </a:bodyPr>
          <a:lstStyle/>
          <a:p>
            <a:r>
              <a:rPr lang="pl-PL" sz="2400" b="1" dirty="0"/>
              <a:t>DYSKUSJA:</a:t>
            </a:r>
          </a:p>
          <a:p>
            <a:endParaRPr lang="pl-PL" sz="2400" dirty="0"/>
          </a:p>
          <a:p>
            <a:pPr marL="514350" indent="-514350">
              <a:buAutoNum type="arabicPeriod"/>
            </a:pPr>
            <a:r>
              <a:rPr lang="pl-PL" sz="2400" dirty="0"/>
              <a:t>Wymień dostępne kanały pozyskiwania </a:t>
            </a:r>
            <a:r>
              <a:rPr lang="pl-PL" sz="2400" dirty="0" err="1"/>
              <a:t>leadów</a:t>
            </a:r>
            <a:r>
              <a:rPr lang="pl-PL" sz="2400" dirty="0"/>
              <a:t>?</a:t>
            </a:r>
          </a:p>
          <a:p>
            <a:pPr marL="514350" indent="-514350">
              <a:buAutoNum type="arabicPeriod"/>
            </a:pPr>
            <a:r>
              <a:rPr lang="pl-PL" sz="2400" dirty="0">
                <a:effectLst/>
                <a:latin typeface="Calibri" panose="020F0502020204030204" pitchFamily="34" charset="0"/>
                <a:ea typeface="Calibri" panose="020F0502020204030204" pitchFamily="34" charset="0"/>
                <a:cs typeface="Times New Roman" panose="02020603050405020304" pitchFamily="18" charset="0"/>
              </a:rPr>
              <a:t>Co Twoim zdaniem będzie kluczowe w procesie zamknięcia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leada</a:t>
            </a:r>
            <a:r>
              <a:rPr lang="pl-PL" sz="2400" dirty="0">
                <a:effectLst/>
                <a:latin typeface="Calibri" panose="020F0502020204030204" pitchFamily="34" charset="0"/>
                <a:ea typeface="Calibri" panose="020F0502020204030204" pitchFamily="34" charset="0"/>
                <a:cs typeface="Times New Roman" panose="02020603050405020304" pitchFamily="18" charset="0"/>
              </a:rPr>
              <a:t>?</a:t>
            </a:r>
          </a:p>
          <a:p>
            <a:pPr marL="514350" indent="-514350">
              <a:buAutoNum type="arabicPeriod"/>
            </a:pPr>
            <a:r>
              <a:rPr lang="pl-PL" sz="2400" dirty="0">
                <a:latin typeface="Calibri" panose="020F0502020204030204" pitchFamily="34" charset="0"/>
                <a:ea typeface="Calibri" panose="020F0502020204030204" pitchFamily="34" charset="0"/>
                <a:cs typeface="Times New Roman" panose="02020603050405020304" pitchFamily="18" charset="0"/>
              </a:rPr>
              <a:t>Jaki wpływ na zarządzanie </a:t>
            </a:r>
            <a:r>
              <a:rPr lang="pl-PL" sz="2400" dirty="0" err="1">
                <a:latin typeface="Calibri" panose="020F0502020204030204" pitchFamily="34" charset="0"/>
                <a:ea typeface="Calibri" panose="020F0502020204030204" pitchFamily="34" charset="0"/>
                <a:cs typeface="Times New Roman" panose="02020603050405020304" pitchFamily="18" charset="0"/>
              </a:rPr>
              <a:t>leadem</a:t>
            </a:r>
            <a:r>
              <a:rPr lang="pl-PL" sz="2400" dirty="0">
                <a:latin typeface="Calibri" panose="020F0502020204030204" pitchFamily="34" charset="0"/>
                <a:ea typeface="Calibri" panose="020F0502020204030204" pitchFamily="34" charset="0"/>
                <a:cs typeface="Times New Roman" panose="02020603050405020304" pitchFamily="18" charset="0"/>
              </a:rPr>
              <a:t> ma system CRM?</a:t>
            </a:r>
            <a:endParaRPr lang="pl-PL" sz="18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78586654"/>
      </p:ext>
    </p:extLst>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38</a:t>
            </a:r>
            <a:r>
              <a:rPr lang="pl-PL" dirty="0"/>
              <a:t>: </a:t>
            </a:r>
            <a:br>
              <a:rPr lang="pl-PL" dirty="0"/>
            </a:br>
            <a:r>
              <a:rPr lang="pl-PL" dirty="0"/>
              <a:t>Jak przygotować dobrą ofertę handlową?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154</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147571433"/>
      </p:ext>
    </p:extLst>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961708"/>
          </a:xfrm>
          <a:prstGeom prst="rect">
            <a:avLst/>
          </a:prstGeom>
          <a:noFill/>
        </p:spPr>
        <p:txBody>
          <a:bodyPr wrap="square">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Calibri" panose="020F0502020204030204" pitchFamily="34" charset="0"/>
              </a:rPr>
              <a:t>Za ofertę handlową możemy uznać:</a:t>
            </a:r>
            <a:endParaRPr lang="pl-PL" sz="28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Calibri" panose="020F0502020204030204" pitchFamily="34" charset="0"/>
              </a:rPr>
              <a:t>- katalog produktów czy usług</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Calibri" panose="020F0502020204030204" pitchFamily="34" charset="0"/>
              </a:rPr>
              <a:t>- spersonalizowany pod zapytanie cennik</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Calibri" panose="020F0502020204030204" pitchFamily="34" charset="0"/>
              </a:rPr>
              <a:t>- gazetka handlowa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Calibri" panose="020F0502020204030204" pitchFamily="34" charset="0"/>
              </a:rPr>
              <a:t>- reklama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Jednak wszystkie te formy oferty handlowej powinny być dostosowane do docelowego odbiorcy. </a:t>
            </a:r>
            <a:endParaRPr lang="pl-PL" sz="20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705822347"/>
      </p:ext>
    </p:extLst>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3064365"/>
          </a:xfrm>
          <a:prstGeom prst="rect">
            <a:avLst/>
          </a:prstGeom>
          <a:noFill/>
        </p:spPr>
        <p:txBody>
          <a:bodyPr wrap="square">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Calibri" panose="020F0502020204030204" pitchFamily="34" charset="0"/>
              </a:rPr>
              <a:t>Dobrze przygotowana prezentacja handlowa powinna zawierać następujące slajdy:</a:t>
            </a:r>
            <a:endParaRPr lang="pl-PL" sz="24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nazwę firmy dla której prezentacja jest dedykowana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spis treści/agendę prezentacji</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najistotniejsze informacje dotyczące naszej firmy (także z punktu widzenia odbiorcy)</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krótki opis produktów czy usług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cennik</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Calibri" panose="020F0502020204030204" pitchFamily="34" charset="0"/>
              </a:rPr>
              <a:t>- informacje dotyczące realizacji zamówienia </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5773312"/>
      </p:ext>
    </p:extLst>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908762"/>
          </a:xfrm>
          <a:prstGeom prst="rect">
            <a:avLst/>
          </a:prstGeom>
          <a:noFill/>
        </p:spPr>
        <p:txBody>
          <a:bodyPr wrap="square" rtlCol="0">
            <a:spAutoFit/>
          </a:bodyPr>
          <a:lstStyle/>
          <a:p>
            <a:endParaRPr lang="pl-PL" sz="3200" dirty="0"/>
          </a:p>
          <a:p>
            <a:r>
              <a:rPr lang="pl-PL" sz="3200" b="1" dirty="0"/>
              <a:t>PRACA W GRUPIE:</a:t>
            </a:r>
          </a:p>
          <a:p>
            <a:endParaRPr lang="pl-PL" sz="3200" dirty="0"/>
          </a:p>
          <a:p>
            <a:r>
              <a:rPr lang="pl-PL" sz="2400" dirty="0"/>
              <a:t>Jesteś przedstawicielem handlowym firmy COOKIE Sp. Z o.o. </a:t>
            </a:r>
          </a:p>
          <a:p>
            <a:r>
              <a:rPr lang="pl-PL" sz="2400" dirty="0"/>
              <a:t>Zostałeś zaproszony przez dużą sieć handlową na spotkanie. Są zainteresowani zakupem Twoich wyrobów. </a:t>
            </a:r>
          </a:p>
          <a:p>
            <a:endParaRPr lang="pl-PL" sz="2400" dirty="0"/>
          </a:p>
          <a:p>
            <a:r>
              <a:rPr lang="pl-PL" sz="2400" dirty="0"/>
              <a:t>Przygotuj prezentację handlową uwzględniając niezbędne slajdy. </a:t>
            </a:r>
          </a:p>
          <a:p>
            <a:endParaRPr lang="pl-PL" sz="3200" dirty="0"/>
          </a:p>
        </p:txBody>
      </p:sp>
    </p:spTree>
    <p:extLst>
      <p:ext uri="{BB962C8B-B14F-4D97-AF65-F5344CB8AC3E}">
        <p14:creationId xmlns:p14="http://schemas.microsoft.com/office/powerpoint/2010/main" val="3804661553"/>
      </p:ext>
    </p:extLst>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39</a:t>
            </a:r>
            <a:r>
              <a:rPr lang="pl-PL" dirty="0"/>
              <a:t>: </a:t>
            </a:r>
            <a:br>
              <a:rPr lang="pl-PL" dirty="0"/>
            </a:br>
            <a:r>
              <a:rPr lang="pl-PL" dirty="0"/>
              <a:t>Podsumowanie cz1</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158</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985122524"/>
      </p:ext>
    </p:extLst>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159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787366"/>
          </a:xfrm>
          <a:prstGeom prst="rect">
            <a:avLst/>
          </a:prstGeom>
          <a:noFill/>
        </p:spPr>
        <p:txBody>
          <a:bodyPr wrap="square">
            <a:spAutoFit/>
          </a:bodyPr>
          <a:lstStyle/>
          <a:p>
            <a:pPr marL="514350" indent="-514350">
              <a:lnSpc>
                <a:spcPct val="107000"/>
              </a:lnSpc>
              <a:spcAft>
                <a:spcPts val="800"/>
              </a:spcAft>
              <a:buAutoNum type="arabicPeriod"/>
            </a:pPr>
            <a:r>
              <a:rPr lang="pl-PL" sz="2800" b="1" dirty="0">
                <a:effectLst/>
                <a:latin typeface="Calibri" panose="020F0502020204030204" pitchFamily="34" charset="0"/>
                <a:ea typeface="Calibri" panose="020F0502020204030204" pitchFamily="34" charset="0"/>
                <a:cs typeface="Calibri" panose="020F0502020204030204" pitchFamily="34" charset="0"/>
              </a:rPr>
              <a:t>Co to jest CRM</a:t>
            </a:r>
          </a:p>
          <a:p>
            <a:pPr marL="457200" indent="-457200">
              <a:lnSpc>
                <a:spcPct val="107000"/>
              </a:lnSpc>
              <a:spcAft>
                <a:spcPts val="800"/>
              </a:spcAft>
              <a:buAutoNum type="arabicPeriod"/>
            </a:pPr>
            <a:r>
              <a:rPr lang="pl-PL" sz="2800" b="1" dirty="0">
                <a:latin typeface="Calibri" panose="020F0502020204030204" pitchFamily="34" charset="0"/>
                <a:ea typeface="Calibri" panose="020F0502020204030204" pitchFamily="34" charset="0"/>
                <a:cs typeface="Calibri" panose="020F0502020204030204" pitchFamily="34" charset="0"/>
              </a:rPr>
              <a:t>Główne cele wdrożenia strategii CRM</a:t>
            </a:r>
          </a:p>
          <a:p>
            <a:pPr marL="457200" indent="-457200">
              <a:lnSpc>
                <a:spcPct val="107000"/>
              </a:lnSpc>
              <a:spcAft>
                <a:spcPts val="800"/>
              </a:spcAft>
              <a:buAutoNum type="arabicPeriod"/>
            </a:pPr>
            <a:r>
              <a:rPr lang="pl-PL" sz="2800" b="1" dirty="0">
                <a:effectLst/>
                <a:latin typeface="Calibri" panose="020F0502020204030204" pitchFamily="34" charset="0"/>
                <a:ea typeface="Calibri" panose="020F0502020204030204" pitchFamily="34" charset="0"/>
                <a:cs typeface="Calibri" panose="020F0502020204030204" pitchFamily="34" charset="0"/>
              </a:rPr>
              <a:t>Główne determinanty </a:t>
            </a:r>
            <a:r>
              <a:rPr lang="pl-PL" sz="2800" b="1" dirty="0" err="1">
                <a:effectLst/>
                <a:latin typeface="Calibri" panose="020F0502020204030204" pitchFamily="34" charset="0"/>
                <a:ea typeface="Calibri" panose="020F0502020204030204" pitchFamily="34" charset="0"/>
                <a:cs typeface="Calibri" panose="020F0502020204030204" pitchFamily="34" charset="0"/>
              </a:rPr>
              <a:t>implenetacji</a:t>
            </a:r>
            <a:r>
              <a:rPr lang="pl-PL" sz="2800" b="1" dirty="0">
                <a:effectLst/>
                <a:latin typeface="Calibri" panose="020F0502020204030204" pitchFamily="34" charset="0"/>
                <a:ea typeface="Calibri" panose="020F0502020204030204" pitchFamily="34" charset="0"/>
                <a:cs typeface="Calibri" panose="020F0502020204030204" pitchFamily="34" charset="0"/>
              </a:rPr>
              <a:t> systemu</a:t>
            </a:r>
          </a:p>
          <a:p>
            <a:pPr marL="457200" indent="-457200">
              <a:lnSpc>
                <a:spcPct val="107000"/>
              </a:lnSpc>
              <a:spcAft>
                <a:spcPts val="800"/>
              </a:spcAft>
              <a:buAutoNum type="arabicPeriod"/>
            </a:pPr>
            <a:r>
              <a:rPr lang="pl-PL" sz="2800" b="1" dirty="0">
                <a:latin typeface="Calibri" panose="020F0502020204030204" pitchFamily="34" charset="0"/>
                <a:ea typeface="Calibri" panose="020F0502020204030204" pitchFamily="34" charset="0"/>
                <a:cs typeface="Calibri" panose="020F0502020204030204" pitchFamily="34" charset="0"/>
              </a:rPr>
              <a:t>Podstawowe moduły </a:t>
            </a:r>
          </a:p>
          <a:p>
            <a:pPr marL="457200" indent="-457200">
              <a:lnSpc>
                <a:spcPct val="107000"/>
              </a:lnSpc>
              <a:spcAft>
                <a:spcPts val="800"/>
              </a:spcAft>
              <a:buAutoNum type="arabicPeriod"/>
            </a:pPr>
            <a:r>
              <a:rPr lang="pl-PL" sz="2800" b="1" dirty="0">
                <a:effectLst/>
                <a:latin typeface="Calibri" panose="020F0502020204030204" pitchFamily="34" charset="0"/>
                <a:ea typeface="Calibri" panose="020F0502020204030204" pitchFamily="34" charset="0"/>
                <a:cs typeface="Calibri" panose="020F0502020204030204" pitchFamily="34" charset="0"/>
              </a:rPr>
              <a:t>Czym jest baza klientów i jakie </a:t>
            </a:r>
            <a:r>
              <a:rPr lang="pl-PL" sz="2800" b="1" dirty="0" err="1">
                <a:effectLst/>
                <a:latin typeface="Calibri" panose="020F0502020204030204" pitchFamily="34" charset="0"/>
                <a:ea typeface="Calibri" panose="020F0502020204030204" pitchFamily="34" charset="0"/>
                <a:cs typeface="Calibri" panose="020F0502020204030204" pitchFamily="34" charset="0"/>
              </a:rPr>
              <a:t>rodziaje</a:t>
            </a:r>
            <a:r>
              <a:rPr lang="pl-PL" sz="2800" b="1" dirty="0">
                <a:effectLst/>
                <a:latin typeface="Calibri" panose="020F0502020204030204" pitchFamily="34" charset="0"/>
                <a:ea typeface="Calibri" panose="020F0502020204030204" pitchFamily="34" charset="0"/>
                <a:cs typeface="Calibri" panose="020F0502020204030204" pitchFamily="34" charset="0"/>
              </a:rPr>
              <a:t> baz rozróżniamy </a:t>
            </a:r>
            <a:endParaRPr lang="pl-PL"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7519762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1" y="1216155"/>
            <a:ext cx="11546958" cy="4647426"/>
          </a:xfrm>
          <a:prstGeom prst="rect">
            <a:avLst/>
          </a:prstGeom>
          <a:noFill/>
        </p:spPr>
        <p:txBody>
          <a:bodyPr wrap="square" rtlCol="0">
            <a:spAutoFit/>
          </a:bodyPr>
          <a:lstStyle/>
          <a:p>
            <a:r>
              <a:rPr lang="pl-PL" sz="2800" b="1" dirty="0"/>
              <a:t>MODUŁ SPRZEDAŻY </a:t>
            </a:r>
            <a:r>
              <a:rPr lang="pl-PL" sz="2800" dirty="0"/>
              <a:t>służy automatyzacji obszaru sprzedaży.</a:t>
            </a:r>
          </a:p>
          <a:p>
            <a:endParaRPr lang="pl-PL" sz="2800" dirty="0"/>
          </a:p>
          <a:p>
            <a:r>
              <a:rPr lang="pl-PL" sz="2400" u="sng" dirty="0"/>
              <a:t>W tym module użytkownicy wprowadzają dane niezbędne do zawarcia transakcji: </a:t>
            </a:r>
          </a:p>
          <a:p>
            <a:r>
              <a:rPr lang="pl-PL" sz="2400" dirty="0"/>
              <a:t>- branża, </a:t>
            </a:r>
          </a:p>
          <a:p>
            <a:r>
              <a:rPr lang="pl-PL" sz="2400" dirty="0"/>
              <a:t>- potrzeby usługowe/produktowe </a:t>
            </a:r>
          </a:p>
          <a:p>
            <a:r>
              <a:rPr lang="pl-PL" sz="2400" dirty="0"/>
              <a:t>- dane kontaktowe </a:t>
            </a:r>
          </a:p>
          <a:p>
            <a:endParaRPr lang="pl-PL" sz="2400" dirty="0"/>
          </a:p>
          <a:p>
            <a:r>
              <a:rPr lang="pl-PL" sz="2400" u="sng" dirty="0"/>
              <a:t>Kolejnym kluczowym procesem odbywającym się w module sprzedaży jest złożenie oferty.</a:t>
            </a:r>
          </a:p>
          <a:p>
            <a:r>
              <a:rPr lang="pl-PL" sz="2400" dirty="0"/>
              <a:t>Dane niezbędne do przygotowania kalkulacji to m.in:</a:t>
            </a:r>
          </a:p>
          <a:p>
            <a:r>
              <a:rPr lang="pl-PL" sz="2400" dirty="0"/>
              <a:t>- potencjał  (krótkoterminowy ale także perspektywa rozwoju)</a:t>
            </a:r>
          </a:p>
          <a:p>
            <a:r>
              <a:rPr lang="pl-PL" sz="2400" dirty="0"/>
              <a:t>- czas współpracy </a:t>
            </a:r>
          </a:p>
          <a:p>
            <a:endParaRPr lang="pl-PL" sz="2400" dirty="0"/>
          </a:p>
        </p:txBody>
      </p:sp>
    </p:spTree>
    <p:extLst>
      <p:ext uri="{BB962C8B-B14F-4D97-AF65-F5344CB8AC3E}">
        <p14:creationId xmlns:p14="http://schemas.microsoft.com/office/powerpoint/2010/main" val="3210717503"/>
      </p:ext>
    </p:extLst>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40</a:t>
            </a:r>
            <a:r>
              <a:rPr lang="pl-PL" dirty="0"/>
              <a:t>: </a:t>
            </a:r>
            <a:br>
              <a:rPr lang="pl-PL" dirty="0"/>
            </a:br>
            <a:r>
              <a:rPr lang="pl-PL" dirty="0"/>
              <a:t>Podsumowanie cz2</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160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253832131"/>
      </p:ext>
    </p:extLst>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161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ole tekstowe 6">
            <a:extLst>
              <a:ext uri="{FF2B5EF4-FFF2-40B4-BE49-F238E27FC236}">
                <a16:creationId xmlns:a16="http://schemas.microsoft.com/office/drawing/2014/main" id="{6D80744A-8612-4EE1-A078-F00EB281411B}"/>
              </a:ext>
            </a:extLst>
          </p:cNvPr>
          <p:cNvSpPr txBox="1"/>
          <p:nvPr/>
        </p:nvSpPr>
        <p:spPr>
          <a:xfrm>
            <a:off x="265813" y="1856294"/>
            <a:ext cx="11525693" cy="2787366"/>
          </a:xfrm>
          <a:prstGeom prst="rect">
            <a:avLst/>
          </a:prstGeom>
          <a:noFill/>
        </p:spPr>
        <p:txBody>
          <a:bodyPr wrap="square">
            <a:spAutoFit/>
          </a:bodyPr>
          <a:lstStyle/>
          <a:p>
            <a:pPr marL="514350" indent="-514350">
              <a:lnSpc>
                <a:spcPct val="107000"/>
              </a:lnSpc>
              <a:spcAft>
                <a:spcPts val="800"/>
              </a:spcAft>
              <a:buAutoNum type="arabicPeriod"/>
            </a:pPr>
            <a:r>
              <a:rPr lang="pl-PL" sz="2800" b="1" dirty="0">
                <a:effectLst/>
                <a:latin typeface="Calibri" panose="020F0502020204030204" pitchFamily="34" charset="0"/>
                <a:ea typeface="Calibri" panose="020F0502020204030204" pitchFamily="34" charset="0"/>
                <a:cs typeface="Calibri" panose="020F0502020204030204" pitchFamily="34" charset="0"/>
              </a:rPr>
              <a:t>Czym jest lejek sprzedażowy</a:t>
            </a:r>
          </a:p>
          <a:p>
            <a:pPr marL="457200" indent="-457200">
              <a:lnSpc>
                <a:spcPct val="107000"/>
              </a:lnSpc>
              <a:spcAft>
                <a:spcPts val="800"/>
              </a:spcAft>
              <a:buAutoNum type="arabicPeriod"/>
            </a:pPr>
            <a:r>
              <a:rPr lang="pl-PL" sz="2800" b="1" dirty="0">
                <a:latin typeface="Calibri" panose="020F0502020204030204" pitchFamily="34" charset="0"/>
                <a:ea typeface="Calibri" panose="020F0502020204030204" pitchFamily="34" charset="0"/>
                <a:cs typeface="Calibri" panose="020F0502020204030204" pitchFamily="34" charset="0"/>
              </a:rPr>
              <a:t>Etapy lejka </a:t>
            </a:r>
          </a:p>
          <a:p>
            <a:pPr marL="457200" indent="-457200">
              <a:lnSpc>
                <a:spcPct val="107000"/>
              </a:lnSpc>
              <a:spcAft>
                <a:spcPts val="800"/>
              </a:spcAft>
              <a:buAutoNum type="arabicPeriod"/>
            </a:pPr>
            <a:r>
              <a:rPr lang="pl-PL" sz="2800" b="1" dirty="0">
                <a:latin typeface="Calibri" panose="020F0502020204030204" pitchFamily="34" charset="0"/>
                <a:ea typeface="Calibri" panose="020F0502020204030204" pitchFamily="34" charset="0"/>
                <a:cs typeface="Calibri" panose="020F0502020204030204" pitchFamily="34" charset="0"/>
              </a:rPr>
              <a:t>Jakie znasz etapy raportowania etapów sprzedaży w CRM – VCC</a:t>
            </a:r>
          </a:p>
          <a:p>
            <a:pPr marL="457200" indent="-457200">
              <a:lnSpc>
                <a:spcPct val="107000"/>
              </a:lnSpc>
              <a:spcAft>
                <a:spcPts val="800"/>
              </a:spcAft>
              <a:buAutoNum type="arabicPeriod"/>
            </a:pPr>
            <a:r>
              <a:rPr lang="pl-PL" sz="2800" b="1" dirty="0">
                <a:latin typeface="Calibri" panose="020F0502020204030204" pitchFamily="34" charset="0"/>
                <a:ea typeface="Calibri" panose="020F0502020204030204" pitchFamily="34" charset="0"/>
                <a:cs typeface="Calibri" panose="020F0502020204030204" pitchFamily="34" charset="0"/>
              </a:rPr>
              <a:t>Czym jest zasada S.M.A.R.T – opisz poszczególne zagadnienia  </a:t>
            </a:r>
          </a:p>
          <a:p>
            <a:pPr marL="457200" indent="-457200">
              <a:lnSpc>
                <a:spcPct val="107000"/>
              </a:lnSpc>
              <a:spcAft>
                <a:spcPts val="800"/>
              </a:spcAft>
              <a:buAutoNum type="arabicPeriod"/>
            </a:pPr>
            <a:r>
              <a:rPr lang="pl-PL" sz="2800" b="1" dirty="0" err="1">
                <a:effectLst/>
                <a:latin typeface="Calibri" panose="020F0502020204030204" pitchFamily="34" charset="0"/>
                <a:ea typeface="Calibri" panose="020F0502020204030204" pitchFamily="34" charset="0"/>
                <a:cs typeface="Calibri" panose="020F0502020204030204" pitchFamily="34" charset="0"/>
              </a:rPr>
              <a:t>Lead</a:t>
            </a:r>
            <a:r>
              <a:rPr lang="pl-PL" sz="2800" b="1" dirty="0">
                <a:effectLst/>
                <a:latin typeface="Calibri" panose="020F0502020204030204" pitchFamily="34" charset="0"/>
                <a:ea typeface="Calibri" panose="020F0502020204030204" pitchFamily="34" charset="0"/>
                <a:cs typeface="Calibri" panose="020F0502020204030204" pitchFamily="34" charset="0"/>
              </a:rPr>
              <a:t> sprzedażowy </a:t>
            </a:r>
            <a:endParaRPr lang="pl-PL" sz="2000" b="1"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6224534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1" y="1216155"/>
            <a:ext cx="11546958" cy="4031873"/>
          </a:xfrm>
          <a:prstGeom prst="rect">
            <a:avLst/>
          </a:prstGeom>
          <a:noFill/>
        </p:spPr>
        <p:txBody>
          <a:bodyPr wrap="square" rtlCol="0">
            <a:spAutoFit/>
          </a:bodyPr>
          <a:lstStyle/>
          <a:p>
            <a:endParaRPr lang="pl-PL" sz="2800" b="1" dirty="0"/>
          </a:p>
          <a:p>
            <a:endParaRPr lang="pl-PL" sz="2800" b="1" dirty="0"/>
          </a:p>
          <a:p>
            <a:r>
              <a:rPr lang="pl-PL" sz="2800" b="1" dirty="0"/>
              <a:t>MODUŁ SPRZEDAŻY to także moduł zawierający informacje dotyczące zamknięcia procesu sprzedażowego</a:t>
            </a:r>
            <a:r>
              <a:rPr lang="pl-PL" sz="2800" dirty="0"/>
              <a:t>.</a:t>
            </a:r>
          </a:p>
          <a:p>
            <a:endParaRPr lang="pl-PL" sz="2400" dirty="0"/>
          </a:p>
          <a:p>
            <a:r>
              <a:rPr lang="pl-PL" sz="2400" dirty="0"/>
              <a:t>Każda sprzedaż powinna zostać zaraportowana odpowiednim statusem. </a:t>
            </a:r>
          </a:p>
          <a:p>
            <a:r>
              <a:rPr lang="pl-PL" sz="2400" dirty="0"/>
              <a:t>Nadawanie odpowiednich statusów jest kluczowe w zarzadzaniu procesami sprzedaży.</a:t>
            </a:r>
          </a:p>
          <a:p>
            <a:endParaRPr lang="pl-PL" sz="2400" dirty="0"/>
          </a:p>
          <a:p>
            <a:r>
              <a:rPr lang="pl-PL" sz="2400" dirty="0"/>
              <a:t> </a:t>
            </a:r>
          </a:p>
          <a:p>
            <a:endParaRPr lang="pl-PL" sz="2400" dirty="0"/>
          </a:p>
        </p:txBody>
      </p:sp>
    </p:spTree>
    <p:extLst>
      <p:ext uri="{BB962C8B-B14F-4D97-AF65-F5344CB8AC3E}">
        <p14:creationId xmlns:p14="http://schemas.microsoft.com/office/powerpoint/2010/main" val="715792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1" y="1216155"/>
            <a:ext cx="11546958" cy="5878532"/>
          </a:xfrm>
          <a:prstGeom prst="rect">
            <a:avLst/>
          </a:prstGeom>
          <a:noFill/>
        </p:spPr>
        <p:txBody>
          <a:bodyPr wrap="square" rtlCol="0">
            <a:spAutoFit/>
          </a:bodyPr>
          <a:lstStyle/>
          <a:p>
            <a:endParaRPr lang="pl-PL" sz="2800" b="1" dirty="0"/>
          </a:p>
          <a:p>
            <a:endParaRPr lang="pl-PL" sz="2800" b="1" dirty="0"/>
          </a:p>
          <a:p>
            <a:r>
              <a:rPr lang="pl-PL" sz="2800" b="1" dirty="0"/>
              <a:t>MODUŁ MARKETINGOWY </a:t>
            </a:r>
            <a:r>
              <a:rPr lang="pl-PL" sz="2800" dirty="0"/>
              <a:t>jest modułem służącym zarządzaniem czynnościami związanymi z działaniami marketingowymi w firmie. </a:t>
            </a:r>
          </a:p>
          <a:p>
            <a:endParaRPr lang="pl-PL" sz="2800" dirty="0"/>
          </a:p>
          <a:p>
            <a:r>
              <a:rPr lang="pl-PL" sz="2800" u="sng" dirty="0"/>
              <a:t>Podfunkcje modułu to przede wszystkim:</a:t>
            </a:r>
          </a:p>
          <a:p>
            <a:pPr marL="342900" indent="-342900">
              <a:buFontTx/>
              <a:buChar char="-"/>
            </a:pPr>
            <a:r>
              <a:rPr lang="pl-PL" sz="2800" dirty="0"/>
              <a:t>rejestracja prowadzonych kampanii marketingowych</a:t>
            </a:r>
          </a:p>
          <a:p>
            <a:pPr marL="342900" indent="-342900">
              <a:buFontTx/>
              <a:buChar char="-"/>
            </a:pPr>
            <a:r>
              <a:rPr lang="pl-PL" sz="2800" dirty="0"/>
              <a:t>telemarketing</a:t>
            </a:r>
          </a:p>
          <a:p>
            <a:pPr marL="342900" indent="-342900">
              <a:buFontTx/>
              <a:buChar char="-"/>
            </a:pPr>
            <a:r>
              <a:rPr lang="pl-PL" sz="2800" dirty="0"/>
              <a:t>segmentacja rynku</a:t>
            </a:r>
          </a:p>
          <a:p>
            <a:pPr marL="342900" indent="-342900">
              <a:buFontTx/>
              <a:buChar char="-"/>
            </a:pPr>
            <a:r>
              <a:rPr lang="pl-PL" sz="2800" dirty="0"/>
              <a:t>monitorowanie konkurencji</a:t>
            </a:r>
          </a:p>
          <a:p>
            <a:endParaRPr lang="pl-PL" sz="2400" dirty="0"/>
          </a:p>
          <a:p>
            <a:endParaRPr lang="pl-PL" sz="2400" dirty="0"/>
          </a:p>
          <a:p>
            <a:r>
              <a:rPr lang="pl-PL" sz="2400" dirty="0"/>
              <a:t> </a:t>
            </a:r>
          </a:p>
          <a:p>
            <a:endParaRPr lang="pl-PL" sz="2400" dirty="0"/>
          </a:p>
        </p:txBody>
      </p:sp>
    </p:spTree>
    <p:extLst>
      <p:ext uri="{BB962C8B-B14F-4D97-AF65-F5344CB8AC3E}">
        <p14:creationId xmlns:p14="http://schemas.microsoft.com/office/powerpoint/2010/main" val="42766808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19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1" y="1216155"/>
            <a:ext cx="11546958" cy="5878532"/>
          </a:xfrm>
          <a:prstGeom prst="rect">
            <a:avLst/>
          </a:prstGeom>
          <a:noFill/>
        </p:spPr>
        <p:txBody>
          <a:bodyPr wrap="square" rtlCol="0">
            <a:spAutoFit/>
          </a:bodyPr>
          <a:lstStyle/>
          <a:p>
            <a:endParaRPr lang="pl-PL" sz="2800" b="1" dirty="0"/>
          </a:p>
          <a:p>
            <a:pPr algn="just"/>
            <a:r>
              <a:rPr lang="pl-PL" sz="2800" b="1" dirty="0"/>
              <a:t>MODUŁ OBSŁUGI POSPRZEDAŻOWEJ </a:t>
            </a:r>
            <a:r>
              <a:rPr lang="pl-PL" sz="2800" dirty="0"/>
              <a:t>jest ściśle powiązany z </a:t>
            </a:r>
            <a:r>
              <a:rPr lang="pl-PL" sz="2800" u="sng" dirty="0"/>
              <a:t>modułem sprzedaży</a:t>
            </a:r>
            <a:r>
              <a:rPr lang="pl-PL" sz="2800" dirty="0"/>
              <a:t>. </a:t>
            </a:r>
          </a:p>
          <a:p>
            <a:endParaRPr lang="pl-PL" sz="2800" dirty="0"/>
          </a:p>
          <a:p>
            <a:pPr algn="just"/>
            <a:r>
              <a:rPr lang="pl-PL" sz="2800" u="sng" dirty="0"/>
              <a:t>W module obsługi posprzedażowej wyróżniamy jednak inne podfunkcje:</a:t>
            </a:r>
          </a:p>
          <a:p>
            <a:pPr marL="342900" indent="-342900" algn="just">
              <a:buFontTx/>
              <a:buChar char="-"/>
            </a:pPr>
            <a:r>
              <a:rPr lang="pl-PL" sz="2800" dirty="0"/>
              <a:t>badanie zadowolenia Klienta</a:t>
            </a:r>
          </a:p>
          <a:p>
            <a:pPr marL="342900" indent="-342900" algn="just">
              <a:buFontTx/>
              <a:buChar char="-"/>
            </a:pPr>
            <a:r>
              <a:rPr lang="pl-PL" sz="2800" dirty="0"/>
              <a:t>cross </a:t>
            </a:r>
            <a:r>
              <a:rPr lang="pl-PL" sz="2800" dirty="0" err="1"/>
              <a:t>selling</a:t>
            </a:r>
            <a:r>
              <a:rPr lang="pl-PL" sz="2800" dirty="0"/>
              <a:t> </a:t>
            </a:r>
          </a:p>
          <a:p>
            <a:pPr marL="342900" indent="-342900" algn="just">
              <a:buFontTx/>
              <a:buChar char="-"/>
            </a:pPr>
            <a:r>
              <a:rPr lang="pl-PL" sz="2800" dirty="0" err="1"/>
              <a:t>up</a:t>
            </a:r>
            <a:r>
              <a:rPr lang="pl-PL" sz="2800" dirty="0"/>
              <a:t> </a:t>
            </a:r>
            <a:r>
              <a:rPr lang="pl-PL" sz="2800" dirty="0" err="1"/>
              <a:t>selling</a:t>
            </a:r>
            <a:endParaRPr lang="pl-PL" sz="2800" dirty="0"/>
          </a:p>
          <a:p>
            <a:pPr marL="342900" indent="-342900" algn="just">
              <a:buFontTx/>
              <a:buChar char="-"/>
            </a:pPr>
            <a:r>
              <a:rPr lang="pl-PL" sz="2800" dirty="0"/>
              <a:t>obsługa reklamacji</a:t>
            </a:r>
          </a:p>
          <a:p>
            <a:pPr marL="342900" indent="-342900" algn="just">
              <a:buFontTx/>
              <a:buChar char="-"/>
            </a:pPr>
            <a:r>
              <a:rPr lang="pl-PL" sz="2800" dirty="0"/>
              <a:t>przedłużenie umowy </a:t>
            </a:r>
          </a:p>
          <a:p>
            <a:endParaRPr lang="pl-PL" sz="2400" dirty="0"/>
          </a:p>
          <a:p>
            <a:endParaRPr lang="pl-PL" sz="2400" dirty="0"/>
          </a:p>
          <a:p>
            <a:r>
              <a:rPr lang="pl-PL" sz="2400" dirty="0"/>
              <a:t> </a:t>
            </a:r>
          </a:p>
          <a:p>
            <a:endParaRPr lang="pl-PL" sz="2400" dirty="0"/>
          </a:p>
        </p:txBody>
      </p:sp>
    </p:spTree>
    <p:extLst>
      <p:ext uri="{BB962C8B-B14F-4D97-AF65-F5344CB8AC3E}">
        <p14:creationId xmlns:p14="http://schemas.microsoft.com/office/powerpoint/2010/main" val="9813922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a:t>
            </a:r>
            <a:r>
              <a:rPr lang="pl-PL" dirty="0"/>
              <a:t>: </a:t>
            </a:r>
            <a:br>
              <a:rPr lang="pl-PL" dirty="0"/>
            </a:br>
            <a:r>
              <a:rPr lang="pl-PL" dirty="0"/>
              <a:t>Wstęp do przedmiotu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9845462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5</a:t>
            </a:r>
            <a:r>
              <a:rPr lang="pl-PL" dirty="0"/>
              <a:t>: </a:t>
            </a:r>
            <a:br>
              <a:rPr lang="pl-PL" dirty="0"/>
            </a:br>
            <a:r>
              <a:rPr lang="pl-PL" dirty="0"/>
              <a:t>Bazy Klientów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2017145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3816429"/>
          </a:xfrm>
          <a:prstGeom prst="rect">
            <a:avLst/>
          </a:prstGeom>
          <a:noFill/>
        </p:spPr>
        <p:txBody>
          <a:bodyPr wrap="square" rtlCol="0">
            <a:spAutoFit/>
          </a:bodyPr>
          <a:lstStyle/>
          <a:p>
            <a:pPr algn="just"/>
            <a:r>
              <a:rPr lang="pl-PL" sz="2800" b="1" i="0" dirty="0">
                <a:solidFill>
                  <a:srgbClr val="202122"/>
                </a:solidFill>
                <a:effectLst/>
              </a:rPr>
              <a:t>Baza klientów aktywnych</a:t>
            </a:r>
            <a:r>
              <a:rPr lang="pl-PL" sz="2800" b="0" i="0" dirty="0">
                <a:solidFill>
                  <a:srgbClr val="202122"/>
                </a:solidFill>
                <a:effectLst/>
              </a:rPr>
              <a:t> </a:t>
            </a:r>
            <a:r>
              <a:rPr lang="pl-PL" sz="2400" b="0" i="0" dirty="0">
                <a:solidFill>
                  <a:srgbClr val="202122"/>
                </a:solidFill>
                <a:effectLst/>
              </a:rPr>
              <a:t>– możliwy do udostępnienia zbiór poufnych danych                            o podmiotach zaopatrujących się w </a:t>
            </a:r>
            <a:r>
              <a:rPr lang="pl-PL" sz="2400" b="0" i="0" u="sng" strike="noStrike" dirty="0">
                <a:solidFill>
                  <a:schemeClr val="tx1"/>
                </a:solidFill>
                <a:effectLst/>
                <a:hlinkClick r:id="rId4" tooltip="Towar">
                  <a:extLst>
                    <a:ext uri="{A12FA001-AC4F-418D-AE19-62706E023703}">
                      <ahyp:hlinkClr xmlns:ahyp="http://schemas.microsoft.com/office/drawing/2018/hyperlinkcolor" val="tx"/>
                    </a:ext>
                  </a:extLst>
                </a:hlinkClick>
              </a:rPr>
              <a:t>towary</a:t>
            </a:r>
            <a:r>
              <a:rPr lang="pl-PL" sz="2400" b="0" i="0" dirty="0">
                <a:solidFill>
                  <a:srgbClr val="202122"/>
                </a:solidFill>
                <a:effectLst/>
              </a:rPr>
              <a:t> lub korzystających z </a:t>
            </a:r>
            <a:r>
              <a:rPr lang="pl-PL" sz="2400" b="0" i="0" u="none" strike="noStrike" dirty="0">
                <a:solidFill>
                  <a:schemeClr val="tx1"/>
                </a:solidFill>
                <a:effectLst/>
                <a:hlinkClick r:id="rId5" tooltip="Usługi">
                  <a:extLst>
                    <a:ext uri="{A12FA001-AC4F-418D-AE19-62706E023703}">
                      <ahyp:hlinkClr xmlns:ahyp="http://schemas.microsoft.com/office/drawing/2018/hyperlinkcolor" val="tx"/>
                    </a:ext>
                  </a:extLst>
                </a:hlinkClick>
              </a:rPr>
              <a:t>usług</a:t>
            </a:r>
            <a:r>
              <a:rPr lang="pl-PL" sz="2400" b="0" i="0" dirty="0">
                <a:solidFill>
                  <a:schemeClr val="tx1"/>
                </a:solidFill>
                <a:effectLst/>
              </a:rPr>
              <a:t> konkretnego </a:t>
            </a:r>
            <a:r>
              <a:rPr lang="pl-PL" sz="2400" b="0" i="0" u="none" strike="noStrike" dirty="0">
                <a:solidFill>
                  <a:schemeClr val="tx1"/>
                </a:solidFill>
                <a:effectLst/>
                <a:hlinkClick r:id="rId6" tooltip="Przedsiębiorca">
                  <a:extLst>
                    <a:ext uri="{A12FA001-AC4F-418D-AE19-62706E023703}">
                      <ahyp:hlinkClr xmlns:ahyp="http://schemas.microsoft.com/office/drawing/2018/hyperlinkcolor" val="tx"/>
                    </a:ext>
                  </a:extLst>
                </a:hlinkClick>
              </a:rPr>
              <a:t>przedsiębiorcy</a:t>
            </a:r>
            <a:r>
              <a:rPr lang="pl-PL" sz="2400" b="0" i="0" dirty="0">
                <a:solidFill>
                  <a:schemeClr val="tx1"/>
                </a:solidFill>
                <a:effectLst/>
              </a:rPr>
              <a:t> </a:t>
            </a:r>
            <a:r>
              <a:rPr lang="pl-PL" sz="2400" b="0" i="0" dirty="0">
                <a:solidFill>
                  <a:srgbClr val="202122"/>
                </a:solidFill>
                <a:effectLst/>
              </a:rPr>
              <a:t>związanych faktycznie lub prawnie z tym przedsiębiorcą. </a:t>
            </a:r>
          </a:p>
          <a:p>
            <a:endParaRPr lang="pl-PL" sz="2400" b="0" i="0" dirty="0">
              <a:solidFill>
                <a:srgbClr val="202122"/>
              </a:solidFill>
              <a:effectLst/>
            </a:endParaRPr>
          </a:p>
          <a:p>
            <a:endParaRPr lang="pl-PL" sz="2400" dirty="0">
              <a:solidFill>
                <a:srgbClr val="202122"/>
              </a:solidFill>
            </a:endParaRPr>
          </a:p>
          <a:p>
            <a:pPr algn="just"/>
            <a:r>
              <a:rPr lang="pl-PL" sz="2800" b="1" i="0" dirty="0">
                <a:solidFill>
                  <a:srgbClr val="202122"/>
                </a:solidFill>
                <a:effectLst/>
              </a:rPr>
              <a:t>Baza potencjalnych klientów (</a:t>
            </a:r>
            <a:r>
              <a:rPr lang="pl-PL" sz="2800" b="1" i="0" dirty="0" err="1">
                <a:solidFill>
                  <a:srgbClr val="202122"/>
                </a:solidFill>
                <a:effectLst/>
              </a:rPr>
              <a:t>lead</a:t>
            </a:r>
            <a:r>
              <a:rPr lang="pl-PL" sz="2800" b="1" i="0" dirty="0">
                <a:solidFill>
                  <a:srgbClr val="202122"/>
                </a:solidFill>
                <a:effectLst/>
              </a:rPr>
              <a:t>)</a:t>
            </a:r>
            <a:r>
              <a:rPr lang="pl-PL" sz="2800" b="0" i="0" dirty="0">
                <a:solidFill>
                  <a:srgbClr val="202122"/>
                </a:solidFill>
                <a:effectLst/>
              </a:rPr>
              <a:t> </a:t>
            </a:r>
            <a:r>
              <a:rPr lang="pl-PL" sz="2400" b="0" i="0" dirty="0">
                <a:solidFill>
                  <a:srgbClr val="202122"/>
                </a:solidFill>
                <a:effectLst/>
              </a:rPr>
              <a:t>– możliwy do udostępnienia zbiór poufnych danych o potencjalnych podmiotach zaopatrujących się w </a:t>
            </a:r>
            <a:r>
              <a:rPr lang="pl-PL" sz="2400" b="0" i="0" u="sng" strike="noStrike" dirty="0">
                <a:solidFill>
                  <a:schemeClr val="tx1"/>
                </a:solidFill>
                <a:effectLst/>
                <a:hlinkClick r:id="rId4" tooltip="Towar">
                  <a:extLst>
                    <a:ext uri="{A12FA001-AC4F-418D-AE19-62706E023703}">
                      <ahyp:hlinkClr xmlns:ahyp="http://schemas.microsoft.com/office/drawing/2018/hyperlinkcolor" val="tx"/>
                    </a:ext>
                  </a:extLst>
                </a:hlinkClick>
              </a:rPr>
              <a:t>towary</a:t>
            </a:r>
            <a:r>
              <a:rPr lang="pl-PL" sz="2400" b="0" i="0" dirty="0">
                <a:solidFill>
                  <a:srgbClr val="202122"/>
                </a:solidFill>
                <a:effectLst/>
              </a:rPr>
              <a:t> lub korzystających z </a:t>
            </a:r>
            <a:r>
              <a:rPr lang="pl-PL" sz="2400" b="0" i="0" u="none" strike="noStrike" dirty="0">
                <a:solidFill>
                  <a:schemeClr val="tx1"/>
                </a:solidFill>
                <a:effectLst/>
                <a:hlinkClick r:id="rId5" tooltip="Usługi">
                  <a:extLst>
                    <a:ext uri="{A12FA001-AC4F-418D-AE19-62706E023703}">
                      <ahyp:hlinkClr xmlns:ahyp="http://schemas.microsoft.com/office/drawing/2018/hyperlinkcolor" val="tx"/>
                    </a:ext>
                  </a:extLst>
                </a:hlinkClick>
              </a:rPr>
              <a:t>usług</a:t>
            </a:r>
            <a:r>
              <a:rPr lang="pl-PL" sz="2400" b="0" i="0" dirty="0">
                <a:solidFill>
                  <a:schemeClr val="tx1"/>
                </a:solidFill>
                <a:effectLst/>
              </a:rPr>
              <a:t> konkretnego </a:t>
            </a:r>
            <a:r>
              <a:rPr lang="pl-PL" sz="2400" b="0" i="0" u="none" strike="noStrike" dirty="0">
                <a:solidFill>
                  <a:schemeClr val="tx1"/>
                </a:solidFill>
                <a:effectLst/>
                <a:hlinkClick r:id="rId6" tooltip="Przedsiębiorca">
                  <a:extLst>
                    <a:ext uri="{A12FA001-AC4F-418D-AE19-62706E023703}">
                      <ahyp:hlinkClr xmlns:ahyp="http://schemas.microsoft.com/office/drawing/2018/hyperlinkcolor" val="tx"/>
                    </a:ext>
                  </a:extLst>
                </a:hlinkClick>
              </a:rPr>
              <a:t>przedsiębiorcy</a:t>
            </a:r>
            <a:r>
              <a:rPr lang="pl-PL" sz="2400" b="0" i="0" u="none" strike="noStrike" dirty="0">
                <a:solidFill>
                  <a:schemeClr val="tx1"/>
                </a:solidFill>
                <a:effectLst/>
              </a:rPr>
              <a:t>. Potencjalnych klient nie musi być</a:t>
            </a:r>
            <a:r>
              <a:rPr lang="pl-PL" sz="2400" b="0" i="0" dirty="0">
                <a:solidFill>
                  <a:schemeClr val="tx1"/>
                </a:solidFill>
                <a:effectLst/>
              </a:rPr>
              <a:t> </a:t>
            </a:r>
            <a:r>
              <a:rPr lang="pl-PL" sz="2400" b="0" i="0" dirty="0">
                <a:solidFill>
                  <a:srgbClr val="202122"/>
                </a:solidFill>
                <a:effectLst/>
              </a:rPr>
              <a:t>związany faktycznie lub prawnie z tym przedsiębiorcą. </a:t>
            </a:r>
            <a:endParaRPr lang="pl-PL" sz="2400" dirty="0"/>
          </a:p>
          <a:p>
            <a:endParaRPr lang="pl-PL" sz="1800" dirty="0"/>
          </a:p>
        </p:txBody>
      </p:sp>
    </p:spTree>
    <p:extLst>
      <p:ext uri="{BB962C8B-B14F-4D97-AF65-F5344CB8AC3E}">
        <p14:creationId xmlns:p14="http://schemas.microsoft.com/office/powerpoint/2010/main" val="26503047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3816429"/>
          </a:xfrm>
          <a:prstGeom prst="rect">
            <a:avLst/>
          </a:prstGeom>
          <a:noFill/>
        </p:spPr>
        <p:txBody>
          <a:bodyPr wrap="square" rtlCol="0">
            <a:spAutoFit/>
          </a:bodyPr>
          <a:lstStyle/>
          <a:p>
            <a:r>
              <a:rPr lang="pl-PL" sz="2800" b="1" u="sng" dirty="0"/>
              <a:t>Pozyskiwanie danych Klientów</a:t>
            </a:r>
            <a:r>
              <a:rPr lang="pl-PL" sz="2800" u="sng" dirty="0"/>
              <a:t>:</a:t>
            </a:r>
          </a:p>
          <a:p>
            <a:pPr marL="342900" indent="-342900">
              <a:buFontTx/>
              <a:buChar char="-"/>
            </a:pPr>
            <a:r>
              <a:rPr lang="pl-PL" sz="2800" dirty="0"/>
              <a:t>Internet </a:t>
            </a:r>
          </a:p>
          <a:p>
            <a:pPr marL="342900" indent="-342900">
              <a:buFontTx/>
              <a:buChar char="-"/>
            </a:pPr>
            <a:r>
              <a:rPr lang="pl-PL" sz="2800" dirty="0"/>
              <a:t>polecenia </a:t>
            </a:r>
          </a:p>
          <a:p>
            <a:pPr marL="342900" indent="-342900">
              <a:buFontTx/>
              <a:buChar char="-"/>
            </a:pPr>
            <a:r>
              <a:rPr lang="pl-PL" sz="2800" dirty="0"/>
              <a:t>zakup bazy danych </a:t>
            </a:r>
          </a:p>
          <a:p>
            <a:pPr marL="342900" indent="-342900">
              <a:buFontTx/>
              <a:buChar char="-"/>
            </a:pPr>
            <a:r>
              <a:rPr lang="pl-PL" sz="2800" dirty="0"/>
              <a:t>targi / eventy </a:t>
            </a:r>
          </a:p>
          <a:p>
            <a:pPr marL="342900" indent="-342900">
              <a:buFontTx/>
              <a:buChar char="-"/>
            </a:pPr>
            <a:r>
              <a:rPr lang="pl-PL" sz="2800" dirty="0" err="1"/>
              <a:t>social</a:t>
            </a:r>
            <a:r>
              <a:rPr lang="pl-PL" sz="2800" dirty="0"/>
              <a:t> media</a:t>
            </a:r>
          </a:p>
          <a:p>
            <a:pPr marL="342900" indent="-342900">
              <a:buFontTx/>
              <a:buChar char="-"/>
            </a:pPr>
            <a:r>
              <a:rPr lang="pl-PL" sz="2800" dirty="0" err="1"/>
              <a:t>webinary</a:t>
            </a:r>
            <a:endParaRPr lang="pl-PL" sz="2800" dirty="0"/>
          </a:p>
          <a:p>
            <a:r>
              <a:rPr lang="pl-PL" sz="2800" dirty="0"/>
              <a:t>-   newsletter </a:t>
            </a:r>
          </a:p>
          <a:p>
            <a:endParaRPr lang="pl-PL" sz="1800" dirty="0"/>
          </a:p>
        </p:txBody>
      </p:sp>
    </p:spTree>
    <p:extLst>
      <p:ext uri="{BB962C8B-B14F-4D97-AF65-F5344CB8AC3E}">
        <p14:creationId xmlns:p14="http://schemas.microsoft.com/office/powerpoint/2010/main" val="229479534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739759"/>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Jesteś przedstawicielem w firmie </a:t>
            </a:r>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a:t>
            </a:r>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Przedsiębiorstwo specjalizuje się w się w produkcji czekolad, czekoladek, cukierków i herbatników.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Głównymi odbiorcami produktów firmy są hipermarkety, supermarkety, sklepy sieciowe, sklepy lokalne. </a:t>
            </a:r>
          </a:p>
          <a:p>
            <a:pPr algn="just"/>
            <a:endParaRPr lang="pl-PL" sz="2000" dirty="0">
              <a:latin typeface="Calibri" panose="020F0502020204030204" pitchFamily="34" charset="0"/>
              <a:ea typeface="Calibri" panose="020F0502020204030204" pitchFamily="34" charset="0"/>
              <a:cs typeface="Times New Roman" panose="02020603050405020304" pitchFamily="18" charset="0"/>
            </a:endParaRPr>
          </a:p>
          <a:p>
            <a:pPr algn="just"/>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latin typeface="Calibri" panose="020F0502020204030204" pitchFamily="34" charset="0"/>
                <a:ea typeface="Calibri" panose="020F0502020204030204" pitchFamily="34" charset="0"/>
                <a:cs typeface="Times New Roman" panose="02020603050405020304" pitchFamily="18" charset="0"/>
              </a:rPr>
              <a:t>W jaki sposób pozyskujesz dance potencjalnych Klientów</a:t>
            </a:r>
            <a:r>
              <a:rPr lang="pl-PL" sz="2000" dirty="0">
                <a:effectLst/>
                <a:latin typeface="Calibri" panose="020F0502020204030204" pitchFamily="34" charset="0"/>
                <a:ea typeface="Calibri" panose="020F0502020204030204" pitchFamily="34" charset="0"/>
                <a:cs typeface="Times New Roman" panose="02020603050405020304" pitchFamily="18" charset="0"/>
              </a:rPr>
              <a:t>?</a:t>
            </a:r>
          </a:p>
          <a:p>
            <a:pPr algn="just"/>
            <a:r>
              <a:rPr lang="pl-PL" sz="2000" b="1" dirty="0">
                <a:latin typeface="Calibri" panose="020F0502020204030204" pitchFamily="34" charset="0"/>
                <a:ea typeface="Calibri" panose="020F0502020204030204" pitchFamily="34" charset="0"/>
                <a:cs typeface="Times New Roman" panose="02020603050405020304" pitchFamily="18" charset="0"/>
              </a:rPr>
              <a:t>2. </a:t>
            </a:r>
            <a:r>
              <a:rPr lang="pl-PL" sz="2000" dirty="0">
                <a:latin typeface="Calibri" panose="020F0502020204030204" pitchFamily="34" charset="0"/>
                <a:ea typeface="Calibri" panose="020F0502020204030204" pitchFamily="34" charset="0"/>
                <a:cs typeface="Times New Roman" panose="02020603050405020304" pitchFamily="18" charset="0"/>
              </a:rPr>
              <a:t>Które kanały Państwa zdaniem będą najskuteczniejsze?</a:t>
            </a: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201659737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6 </a:t>
            </a:r>
            <a:r>
              <a:rPr lang="pl-PL" dirty="0"/>
              <a:t>: </a:t>
            </a:r>
            <a:br>
              <a:rPr lang="pl-PL" dirty="0"/>
            </a:br>
            <a:r>
              <a:rPr lang="pl-PL" dirty="0"/>
              <a:t>Budowanie bazy Klientów</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24</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57363770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2092881"/>
          </a:xfrm>
          <a:prstGeom prst="rect">
            <a:avLst/>
          </a:prstGeom>
          <a:noFill/>
        </p:spPr>
        <p:txBody>
          <a:bodyPr wrap="square" rtlCol="0">
            <a:spAutoFit/>
          </a:bodyPr>
          <a:lstStyle/>
          <a:p>
            <a:r>
              <a:rPr lang="pl-PL" sz="2800" b="1" i="0" dirty="0">
                <a:solidFill>
                  <a:srgbClr val="202122"/>
                </a:solidFill>
                <a:effectLst/>
              </a:rPr>
              <a:t>Rola bazy danych klientów:</a:t>
            </a:r>
          </a:p>
          <a:p>
            <a:r>
              <a:rPr lang="pl-PL" sz="2800" dirty="0">
                <a:solidFill>
                  <a:srgbClr val="202122"/>
                </a:solidFill>
              </a:rPr>
              <a:t>- ułatwienie kontaktu z klientem</a:t>
            </a:r>
          </a:p>
          <a:p>
            <a:r>
              <a:rPr lang="pl-PL" sz="2800" dirty="0">
                <a:solidFill>
                  <a:srgbClr val="202122"/>
                </a:solidFill>
              </a:rPr>
              <a:t>- zgromadzenie pełnej wiedzy o kliencie</a:t>
            </a:r>
          </a:p>
          <a:p>
            <a:r>
              <a:rPr lang="pl-PL" sz="2800" dirty="0">
                <a:solidFill>
                  <a:srgbClr val="202122"/>
                </a:solidFill>
              </a:rPr>
              <a:t>- dostęp do informacji o kliencie dla wszystkich pracowników </a:t>
            </a:r>
            <a:endParaRPr lang="pl-PL" sz="2400" dirty="0"/>
          </a:p>
          <a:p>
            <a:endParaRPr lang="pl-PL" sz="1800" dirty="0"/>
          </a:p>
        </p:txBody>
      </p:sp>
    </p:spTree>
    <p:extLst>
      <p:ext uri="{BB962C8B-B14F-4D97-AF65-F5344CB8AC3E}">
        <p14:creationId xmlns:p14="http://schemas.microsoft.com/office/powerpoint/2010/main" val="13251002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3545907"/>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Wpływ na poziom retencji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Indywidualne podejście do Klienta, możliwe jest właśnie dzięki przechowywaniu w bazie historii kontaktu, posiadanych usług czy zakupionych produktów. </a:t>
            </a:r>
            <a:r>
              <a:rPr lang="pl-PL" sz="2400" dirty="0">
                <a:latin typeface="Calibri" panose="020F0502020204030204" pitchFamily="34" charset="0"/>
                <a:ea typeface="Calibri" panose="020F0502020204030204" pitchFamily="34" charset="0"/>
                <a:cs typeface="Times New Roman" panose="02020603050405020304" pitchFamily="18" charset="0"/>
              </a:rPr>
              <a:t>S</a:t>
            </a:r>
            <a:r>
              <a:rPr lang="pl-PL" sz="2400" dirty="0">
                <a:effectLst/>
                <a:latin typeface="Calibri" panose="020F0502020204030204" pitchFamily="34" charset="0"/>
                <a:ea typeface="Calibri" panose="020F0502020204030204" pitchFamily="34" charset="0"/>
                <a:cs typeface="Times New Roman" panose="02020603050405020304" pitchFamily="18" charset="0"/>
              </a:rPr>
              <a:t>prawia, że </a:t>
            </a:r>
            <a:r>
              <a:rPr lang="pl-PL" sz="2400" dirty="0">
                <a:latin typeface="Calibri" panose="020F0502020204030204" pitchFamily="34" charset="0"/>
                <a:ea typeface="Calibri" panose="020F0502020204030204" pitchFamily="34" charset="0"/>
                <a:cs typeface="Times New Roman" panose="02020603050405020304" pitchFamily="18" charset="0"/>
              </a:rPr>
              <a:t>Klient jest</a:t>
            </a:r>
            <a:r>
              <a:rPr lang="pl-PL" sz="2400" dirty="0">
                <a:effectLst/>
                <a:latin typeface="Calibri" panose="020F0502020204030204" pitchFamily="34" charset="0"/>
                <a:ea typeface="Calibri" panose="020F0502020204030204" pitchFamily="34" charset="0"/>
                <a:cs typeface="Times New Roman" panose="02020603050405020304" pitchFamily="18" charset="0"/>
              </a:rPr>
              <a:t> bardziej usatysfakcjonowany, a przez to mniej zainteresowany ofertą konkurencji. Oznacza to także możliwość długotrwałej współpracy, pozytywną opinię o firmie i rekomendację osobom z otoczenia. </a:t>
            </a:r>
          </a:p>
          <a:p>
            <a:pPr>
              <a:lnSpc>
                <a:spcPct val="107000"/>
              </a:lnSpc>
              <a:spcAft>
                <a:spcPts val="800"/>
              </a:spcAft>
            </a:pPr>
            <a:r>
              <a:rPr lang="pl-PL" sz="2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Stały, lojalny klient to najcenniejszy zasób dla firmy. </a:t>
            </a:r>
          </a:p>
          <a:p>
            <a:endParaRPr lang="pl-PL" sz="1800" dirty="0"/>
          </a:p>
        </p:txBody>
      </p:sp>
    </p:spTree>
    <p:extLst>
      <p:ext uri="{BB962C8B-B14F-4D97-AF65-F5344CB8AC3E}">
        <p14:creationId xmlns:p14="http://schemas.microsoft.com/office/powerpoint/2010/main" val="12660770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401205"/>
          </a:xfrm>
          <a:prstGeom prst="rect">
            <a:avLst/>
          </a:prstGeom>
          <a:noFill/>
        </p:spPr>
        <p:txBody>
          <a:bodyPr wrap="square" rtlCol="0">
            <a:spAutoFit/>
          </a:bodyPr>
          <a:lstStyle/>
          <a:p>
            <a:endParaRPr lang="pl-PL" sz="3200" dirty="0"/>
          </a:p>
          <a:p>
            <a:r>
              <a:rPr lang="pl-PL" sz="3200" b="1" dirty="0"/>
              <a:t>CASE STUDY:</a:t>
            </a:r>
          </a:p>
          <a:p>
            <a:endParaRPr lang="pl-PL" sz="3200" dirty="0"/>
          </a:p>
          <a:p>
            <a:r>
              <a:rPr lang="pl-PL" sz="2000" dirty="0">
                <a:latin typeface="Calibri" panose="020F0502020204030204" pitchFamily="34" charset="0"/>
                <a:ea typeface="Calibri" panose="020F0502020204030204" pitchFamily="34" charset="0"/>
                <a:cs typeface="Times New Roman" panose="02020603050405020304" pitchFamily="18" charset="0"/>
              </a:rPr>
              <a:t>Jesteś przedstawicielem w firmie </a:t>
            </a:r>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a:t>
            </a:r>
          </a:p>
          <a:p>
            <a:r>
              <a:rPr lang="pl-PL" sz="2000" dirty="0">
                <a:effectLst/>
                <a:latin typeface="Calibri" panose="020F0502020204030204" pitchFamily="34" charset="0"/>
                <a:ea typeface="Calibri" panose="020F0502020204030204" pitchFamily="34" charset="0"/>
                <a:cs typeface="Times New Roman" panose="02020603050405020304" pitchFamily="18" charset="0"/>
              </a:rPr>
              <a:t>Przedsiębiorstwo specjalizuje się w się w produkcji czekolad, czekoladek, cukierków i herbatników. </a:t>
            </a:r>
          </a:p>
          <a:p>
            <a:r>
              <a:rPr lang="pl-PL" sz="2000" dirty="0">
                <a:latin typeface="Calibri" panose="020F0502020204030204" pitchFamily="34" charset="0"/>
                <a:ea typeface="Calibri" panose="020F0502020204030204" pitchFamily="34" charset="0"/>
                <a:cs typeface="Times New Roman" panose="02020603050405020304" pitchFamily="18" charset="0"/>
              </a:rPr>
              <a:t>Głównymi odbiorcami produktów firmy są hipermarkety, supermarkety, sklepy sieciowe, sklepy lokalne. </a:t>
            </a:r>
          </a:p>
          <a:p>
            <a:endParaRPr lang="pl-PL" sz="2000" dirty="0">
              <a:latin typeface="Calibri" panose="020F0502020204030204" pitchFamily="34" charset="0"/>
              <a:ea typeface="Calibri" panose="020F0502020204030204" pitchFamily="34" charset="0"/>
              <a:cs typeface="Times New Roman" panose="02020603050405020304" pitchFamily="18" charset="0"/>
            </a:endParaRPr>
          </a:p>
          <a:p>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effectLst/>
                <a:latin typeface="Calibri" panose="020F0502020204030204" pitchFamily="34" charset="0"/>
                <a:ea typeface="Calibri" panose="020F0502020204030204" pitchFamily="34" charset="0"/>
                <a:cs typeface="Times New Roman" panose="02020603050405020304" pitchFamily="18" charset="0"/>
              </a:rPr>
              <a:t>Co Twoim zdaniem powinno się znaleźć w bazie danych klientów firmy COOKIE SP. Z O.O. i dlaczego?</a:t>
            </a:r>
          </a:p>
          <a:p>
            <a:r>
              <a:rPr lang="pl-PL" sz="2000" b="1" dirty="0">
                <a:latin typeface="Calibri" panose="020F0502020204030204" pitchFamily="34" charset="0"/>
                <a:ea typeface="Calibri" panose="020F0502020204030204" pitchFamily="34" charset="0"/>
                <a:cs typeface="Times New Roman" panose="02020603050405020304" pitchFamily="18" charset="0"/>
              </a:rPr>
              <a:t>2. </a:t>
            </a:r>
            <a:r>
              <a:rPr lang="pl-PL" sz="2000" dirty="0">
                <a:latin typeface="Calibri" panose="020F0502020204030204" pitchFamily="34" charset="0"/>
                <a:ea typeface="Calibri" panose="020F0502020204030204" pitchFamily="34" charset="0"/>
                <a:cs typeface="Times New Roman" panose="02020603050405020304" pitchFamily="18" charset="0"/>
              </a:rPr>
              <a:t>Jak te dane wpłyną na pracę przedstawiciela handlowego? </a:t>
            </a:r>
            <a:br>
              <a:rPr lang="pl-PL" sz="2000" dirty="0">
                <a:effectLst/>
                <a:latin typeface="Calibri" panose="020F0502020204030204" pitchFamily="34" charset="0"/>
                <a:ea typeface="Calibri" panose="020F0502020204030204" pitchFamily="34" charset="0"/>
                <a:cs typeface="Times New Roman" panose="02020603050405020304" pitchFamily="18" charset="0"/>
              </a:rPr>
            </a:br>
            <a:endParaRPr lang="pl-PL" sz="2000" dirty="0"/>
          </a:p>
          <a:p>
            <a:r>
              <a:rPr lang="pl-PL" sz="2400" dirty="0"/>
              <a:t> </a:t>
            </a:r>
          </a:p>
        </p:txBody>
      </p:sp>
    </p:spTree>
    <p:extLst>
      <p:ext uri="{BB962C8B-B14F-4D97-AF65-F5344CB8AC3E}">
        <p14:creationId xmlns:p14="http://schemas.microsoft.com/office/powerpoint/2010/main" val="216610763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7 </a:t>
            </a:r>
            <a:r>
              <a:rPr lang="pl-PL" dirty="0"/>
              <a:t>: </a:t>
            </a:r>
            <a:br>
              <a:rPr lang="pl-PL" dirty="0"/>
            </a:br>
            <a:r>
              <a:rPr lang="pl-PL" dirty="0"/>
              <a:t>CRM zastosowanie w praktyce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28</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8259675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29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3170099"/>
          </a:xfrm>
          <a:prstGeom prst="rect">
            <a:avLst/>
          </a:prstGeom>
          <a:noFill/>
        </p:spPr>
        <p:txBody>
          <a:bodyPr wrap="square" rtlCol="0">
            <a:spAutoFit/>
          </a:bodyPr>
          <a:lstStyle/>
          <a:p>
            <a:r>
              <a:rPr lang="pl-PL" sz="2800" b="1" dirty="0">
                <a:solidFill>
                  <a:srgbClr val="202122"/>
                </a:solidFill>
              </a:rPr>
              <a:t>Zadania systemu CRM:</a:t>
            </a:r>
          </a:p>
          <a:p>
            <a:pPr marL="457200" indent="-457200">
              <a:buFontTx/>
              <a:buChar char="-"/>
            </a:pPr>
            <a:r>
              <a:rPr lang="pl-PL" sz="2400" dirty="0">
                <a:solidFill>
                  <a:srgbClr val="202122"/>
                </a:solidFill>
              </a:rPr>
              <a:t>z</a:t>
            </a:r>
            <a:r>
              <a:rPr lang="pl-PL" sz="2400" i="0" dirty="0">
                <a:solidFill>
                  <a:srgbClr val="202122"/>
                </a:solidFill>
                <a:effectLst/>
              </a:rPr>
              <a:t>arządzanie aktywnym biznesem</a:t>
            </a:r>
          </a:p>
          <a:p>
            <a:pPr marL="457200" indent="-457200">
              <a:buFontTx/>
              <a:buChar char="-"/>
            </a:pPr>
            <a:r>
              <a:rPr lang="pl-PL" sz="2400" dirty="0">
                <a:solidFill>
                  <a:srgbClr val="202122"/>
                </a:solidFill>
              </a:rPr>
              <a:t>tworzenie raportów sprzedaży</a:t>
            </a:r>
          </a:p>
          <a:p>
            <a:pPr marL="457200" indent="-457200">
              <a:buFontTx/>
              <a:buChar char="-"/>
            </a:pPr>
            <a:r>
              <a:rPr lang="pl-PL" sz="2400" dirty="0">
                <a:solidFill>
                  <a:srgbClr val="202122"/>
                </a:solidFill>
              </a:rPr>
              <a:t>tworzenie raportów marketingowych</a:t>
            </a:r>
          </a:p>
          <a:p>
            <a:pPr marL="457200" indent="-457200">
              <a:buFontTx/>
              <a:buChar char="-"/>
            </a:pPr>
            <a:r>
              <a:rPr lang="pl-PL" sz="2400" dirty="0">
                <a:solidFill>
                  <a:srgbClr val="202122"/>
                </a:solidFill>
              </a:rPr>
              <a:t>s</a:t>
            </a:r>
            <a:r>
              <a:rPr lang="pl-PL" sz="2400" i="0" dirty="0">
                <a:solidFill>
                  <a:srgbClr val="202122"/>
                </a:solidFill>
                <a:effectLst/>
              </a:rPr>
              <a:t>kuteczne pozyskiwanie nowego biznesu</a:t>
            </a:r>
          </a:p>
          <a:p>
            <a:pPr marL="457200" indent="-457200">
              <a:buFontTx/>
              <a:buChar char="-"/>
            </a:pPr>
            <a:r>
              <a:rPr lang="pl-PL" sz="2400" dirty="0">
                <a:solidFill>
                  <a:srgbClr val="202122"/>
                </a:solidFill>
              </a:rPr>
              <a:t>zarządzanie klientem w przypadku rotacji pracowników</a:t>
            </a:r>
          </a:p>
          <a:p>
            <a:pPr marL="457200" indent="-457200">
              <a:buFontTx/>
              <a:buChar char="-"/>
            </a:pPr>
            <a:r>
              <a:rPr lang="pl-PL" sz="2400" dirty="0">
                <a:solidFill>
                  <a:srgbClr val="202122"/>
                </a:solidFill>
              </a:rPr>
              <a:t>z</a:t>
            </a:r>
            <a:r>
              <a:rPr lang="pl-PL" sz="2400" i="0" dirty="0">
                <a:solidFill>
                  <a:srgbClr val="202122"/>
                </a:solidFill>
                <a:effectLst/>
              </a:rPr>
              <a:t>arządzanie biznesem w przypadku braku podziału terytorialnego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6413039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153946"/>
            <a:ext cx="11546958" cy="4832092"/>
          </a:xfrm>
          <a:prstGeom prst="rect">
            <a:avLst/>
          </a:prstGeom>
          <a:noFill/>
        </p:spPr>
        <p:txBody>
          <a:bodyPr wrap="square" rtlCol="0">
            <a:spAutoFit/>
          </a:bodyPr>
          <a:lstStyle/>
          <a:p>
            <a:r>
              <a:rPr lang="pl-PL" sz="3200" dirty="0"/>
              <a:t>PODSTAWOWE POJĘCIA </a:t>
            </a:r>
          </a:p>
          <a:p>
            <a:endParaRPr lang="pl-PL" dirty="0"/>
          </a:p>
          <a:p>
            <a:r>
              <a:rPr lang="pl-PL" sz="2000" b="1" dirty="0"/>
              <a:t>CRM</a:t>
            </a:r>
            <a:r>
              <a:rPr lang="pl-PL" sz="2000" dirty="0"/>
              <a:t> – </a:t>
            </a:r>
            <a:r>
              <a:rPr lang="pl-PL" sz="2000" dirty="0">
                <a:latin typeface="Calibri Light" panose="020F0302020204030204" pitchFamily="34" charset="0"/>
                <a:cs typeface="Calibri Light" panose="020F0302020204030204" pitchFamily="34" charset="0"/>
              </a:rPr>
              <a:t>z angielskiego </a:t>
            </a:r>
            <a:r>
              <a:rPr lang="pl-PL" sz="2000" dirty="0" err="1">
                <a:latin typeface="Calibri Light" panose="020F0302020204030204" pitchFamily="34" charset="0"/>
                <a:cs typeface="Calibri Light" panose="020F0302020204030204" pitchFamily="34" charset="0"/>
              </a:rPr>
              <a:t>Customer</a:t>
            </a:r>
            <a:r>
              <a:rPr lang="pl-PL" sz="2000" dirty="0">
                <a:latin typeface="Calibri Light" panose="020F0302020204030204" pitchFamily="34" charset="0"/>
                <a:cs typeface="Calibri Light" panose="020F0302020204030204" pitchFamily="34" charset="0"/>
              </a:rPr>
              <a:t> </a:t>
            </a:r>
            <a:r>
              <a:rPr lang="pl-PL" sz="2000" dirty="0" err="1">
                <a:latin typeface="Calibri Light" panose="020F0302020204030204" pitchFamily="34" charset="0"/>
                <a:cs typeface="Calibri Light" panose="020F0302020204030204" pitchFamily="34" charset="0"/>
              </a:rPr>
              <a:t>Relationship</a:t>
            </a:r>
            <a:r>
              <a:rPr lang="pl-PL" sz="2000" dirty="0">
                <a:latin typeface="Calibri Light" panose="020F0302020204030204" pitchFamily="34" charset="0"/>
                <a:cs typeface="Calibri Light" panose="020F0302020204030204" pitchFamily="34" charset="0"/>
              </a:rPr>
              <a:t> </a:t>
            </a:r>
            <a:r>
              <a:rPr lang="pl-PL" sz="2000" dirty="0" err="1">
                <a:latin typeface="Calibri Light" panose="020F0302020204030204" pitchFamily="34" charset="0"/>
                <a:cs typeface="Calibri Light" panose="020F0302020204030204" pitchFamily="34" charset="0"/>
              </a:rPr>
              <a:t>Managment</a:t>
            </a:r>
            <a:r>
              <a:rPr lang="pl-PL" sz="2000" dirty="0">
                <a:latin typeface="Calibri Light" panose="020F0302020204030204" pitchFamily="34" charset="0"/>
                <a:cs typeface="Calibri Light" panose="020F0302020204030204" pitchFamily="34" charset="0"/>
              </a:rPr>
              <a:t>.</a:t>
            </a:r>
          </a:p>
          <a:p>
            <a:pPr algn="just"/>
            <a:r>
              <a:rPr lang="pl-PL" sz="2000" dirty="0"/>
              <a:t>System informatyczny służący do zarządzania relacjami z Klientami. Zadaniem CRM jest wspomaganie procesu sprzedaży od momentu pozyskania Klienta, aż sfinalizowania sprzedaży. CRM pomaga zarządzać dalszymi działaniami związanymi z obsługą po-sprzedażową, a także wspomaga proces utrzymania relacji z Klientem.</a:t>
            </a:r>
          </a:p>
          <a:p>
            <a:endParaRPr lang="pl-PL" sz="2000" dirty="0"/>
          </a:p>
          <a:p>
            <a:r>
              <a:rPr lang="pl-PL" sz="2000" b="1" dirty="0"/>
              <a:t>ERP</a:t>
            </a:r>
            <a:r>
              <a:rPr lang="pl-PL" sz="2000" dirty="0"/>
              <a:t> – </a:t>
            </a:r>
            <a:r>
              <a:rPr lang="pl-PL" sz="2000" dirty="0">
                <a:latin typeface="+mj-lt"/>
              </a:rPr>
              <a:t>z angielskiego Enterprise Resource Planning.</a:t>
            </a:r>
          </a:p>
          <a:p>
            <a:pPr algn="just"/>
            <a:r>
              <a:rPr lang="pl-PL" sz="2000" dirty="0"/>
              <a:t>System stworzony do kompleksowego zarządzania przedsiębiorstwem. ERP pozwala na zarządzanie procesami wszystkich działów w firmie takich jak: sprzedaż, magazyn, księgowość, kadrowo-płacowy i innych. </a:t>
            </a:r>
          </a:p>
          <a:p>
            <a:endParaRPr lang="pl-PL" sz="2000" dirty="0"/>
          </a:p>
          <a:p>
            <a:r>
              <a:rPr lang="pl-PL" sz="2000" b="1" dirty="0">
                <a:solidFill>
                  <a:srgbClr val="FF0000"/>
                </a:solidFill>
              </a:rPr>
              <a:t>UWAGA: </a:t>
            </a:r>
          </a:p>
          <a:p>
            <a:r>
              <a:rPr lang="pl-PL" sz="2000" dirty="0"/>
              <a:t>System CRM może działać jako odrębny system informatyczny, jednak może być także jednym z modułów systemu ERP. </a:t>
            </a:r>
          </a:p>
          <a:p>
            <a:endParaRPr lang="pl-PL" dirty="0"/>
          </a:p>
        </p:txBody>
      </p:sp>
    </p:spTree>
    <p:extLst>
      <p:ext uri="{BB962C8B-B14F-4D97-AF65-F5344CB8AC3E}">
        <p14:creationId xmlns:p14="http://schemas.microsoft.com/office/powerpoint/2010/main" val="393160240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719311"/>
            <a:ext cx="11546958" cy="3077894"/>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Praktyczne zastosowanie funkcji systemu CRM</a:t>
            </a:r>
            <a:r>
              <a:rPr lang="pl-PL" sz="2400" b="1" dirty="0">
                <a:effectLst/>
                <a:latin typeface="Calibri" panose="020F0502020204030204" pitchFamily="34" charset="0"/>
                <a:ea typeface="Calibri" panose="020F0502020204030204" pitchFamily="34" charset="0"/>
                <a:cs typeface="Times New Roman" panose="02020603050405020304" pitchFamily="18" charset="0"/>
              </a:rPr>
              <a:t>:</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zbieranie danych o Klientach</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tworzenie raportów sprzedaży</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tworzenie raportów marketingowych</a:t>
            </a:r>
          </a:p>
          <a:p>
            <a:pPr>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 </a:t>
            </a:r>
            <a:r>
              <a:rPr lang="pl-PL" sz="2400" dirty="0">
                <a:effectLst/>
                <a:latin typeface="Calibri" panose="020F0502020204030204" pitchFamily="34" charset="0"/>
                <a:ea typeface="Calibri" panose="020F0502020204030204" pitchFamily="34" charset="0"/>
                <a:cs typeface="Times New Roman" panose="02020603050405020304" pitchFamily="18" charset="0"/>
              </a:rPr>
              <a:t>baza aktywności handlowych</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3280745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5047536"/>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Jesteś przedstawicielem w firmie </a:t>
            </a:r>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a:t>
            </a:r>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Przedsiębiorstwo specjalizuje się w się w produkcji czekolad, czekoladek, cukierków i herbatników.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Głównymi odbiorcami produktów firmy są hipermarkety, supermarkety, sklepy sieciowe, sklepy lokalne.</a:t>
            </a:r>
          </a:p>
          <a:p>
            <a:pPr marL="285750" indent="-285750" algn="just">
              <a:buFontTx/>
              <a:buChar char="-"/>
            </a:pPr>
            <a:r>
              <a:rPr lang="pl-PL" sz="2000" dirty="0">
                <a:latin typeface="Calibri" panose="020F0502020204030204" pitchFamily="34" charset="0"/>
                <a:ea typeface="Calibri" panose="020F0502020204030204" pitchFamily="34" charset="0"/>
                <a:cs typeface="Times New Roman" panose="02020603050405020304" pitchFamily="18" charset="0"/>
              </a:rPr>
              <a:t>Twój budżet na grudzień wynosi 100 tysięcy sprzedaży.  </a:t>
            </a:r>
          </a:p>
          <a:p>
            <a:pPr marL="285750" indent="-285750" algn="just">
              <a:buFontTx/>
              <a:buChar char="-"/>
            </a:pPr>
            <a:r>
              <a:rPr lang="pl-PL" sz="2000" dirty="0">
                <a:latin typeface="Calibri" panose="020F0502020204030204" pitchFamily="34" charset="0"/>
                <a:ea typeface="Calibri" panose="020F0502020204030204" pitchFamily="34" charset="0"/>
                <a:cs typeface="Times New Roman" panose="02020603050405020304" pitchFamily="18" charset="0"/>
              </a:rPr>
              <a:t>Przed Świętami firma planuje akcję promocyjną dedykowaną dla sklepów lokalnych</a:t>
            </a:r>
          </a:p>
          <a:p>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effectLst/>
                <a:latin typeface="Calibri" panose="020F0502020204030204" pitchFamily="34" charset="0"/>
                <a:ea typeface="Calibri" panose="020F0502020204030204" pitchFamily="34" charset="0"/>
                <a:cs typeface="Times New Roman" panose="02020603050405020304" pitchFamily="18" charset="0"/>
              </a:rPr>
              <a:t>Jak system CRM ułatwi zarządzanie budżetem sprzedaży?</a:t>
            </a:r>
          </a:p>
          <a:p>
            <a:r>
              <a:rPr lang="pl-PL" sz="2000" b="1" dirty="0">
                <a:latin typeface="Calibri" panose="020F0502020204030204" pitchFamily="34" charset="0"/>
                <a:ea typeface="Calibri" panose="020F0502020204030204" pitchFamily="34" charset="0"/>
                <a:cs typeface="Times New Roman" panose="02020603050405020304" pitchFamily="18" charset="0"/>
              </a:rPr>
              <a:t>2. </a:t>
            </a:r>
            <a:r>
              <a:rPr lang="pl-PL" sz="2000" dirty="0">
                <a:latin typeface="Calibri" panose="020F0502020204030204" pitchFamily="34" charset="0"/>
                <a:ea typeface="Calibri" panose="020F0502020204030204" pitchFamily="34" charset="0"/>
                <a:cs typeface="Times New Roman" panose="02020603050405020304" pitchFamily="18" charset="0"/>
              </a:rPr>
              <a:t>Jak CRM ułatwi przeprowadzenie akcji promocyjnej? </a:t>
            </a: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36262576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8 </a:t>
            </a:r>
            <a:r>
              <a:rPr lang="pl-PL" dirty="0"/>
              <a:t>: </a:t>
            </a:r>
            <a:br>
              <a:rPr lang="pl-PL" dirty="0"/>
            </a:br>
            <a:r>
              <a:rPr lang="pl-PL" dirty="0"/>
              <a:t>Kanały dotarcia do Klientów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32</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42875059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280607"/>
            <a:ext cx="11546958" cy="4871462"/>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Głównymi odbiorcami systemu CRM są Firmy które charakteryzują się dużą liczbą Klientów</a:t>
            </a:r>
            <a:r>
              <a:rPr lang="pl-PL" sz="2000" b="1" dirty="0">
                <a:effectLst/>
                <a:latin typeface="Calibri" panose="020F0502020204030204" pitchFamily="34" charset="0"/>
                <a:ea typeface="Calibri" panose="020F0502020204030204" pitchFamily="34" charset="0"/>
                <a:cs typeface="Times New Roman" panose="02020603050405020304" pitchFamily="18" charset="0"/>
              </a:rPr>
              <a:t>:</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koncerny i sieci handlowe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przedsiębiorstwa telekomunikacyjne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firmy z branży farmaceutycznej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towarzystwa ubezpieczeniowe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fundusze emerytalne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banki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przedsiębiorstwa usługowe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przedsiębiorstwa handlowe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0596759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600200"/>
            <a:ext cx="11546958" cy="4476290"/>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Główne kanały dotarcia do potencjalnego Klienta:</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pozyskiwanie poleceń od obecnych Klientów</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działania marketingowe nakierowane na konkretną branżę</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udział w targach/eventach branżowych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współpraca z innymi firmami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r>
              <a:rPr lang="pl-PL" sz="2000" dirty="0" err="1">
                <a:effectLst/>
                <a:latin typeface="Calibri" panose="020F0502020204030204" pitchFamily="34" charset="0"/>
                <a:ea typeface="Calibri" panose="020F0502020204030204" pitchFamily="34" charset="0"/>
                <a:cs typeface="Times New Roman" panose="02020603050405020304" pitchFamily="18" charset="0"/>
              </a:rPr>
              <a:t>social</a:t>
            </a:r>
            <a:r>
              <a:rPr lang="pl-PL" sz="2000" dirty="0">
                <a:effectLst/>
                <a:latin typeface="Calibri" panose="020F0502020204030204" pitchFamily="34" charset="0"/>
                <a:ea typeface="Calibri" panose="020F0502020204030204" pitchFamily="34" charset="0"/>
                <a:cs typeface="Times New Roman" panose="02020603050405020304" pitchFamily="18" charset="0"/>
              </a:rPr>
              <a:t> media</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artykuły sponsorowane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r>
              <a:rPr lang="pl-PL" sz="2000" dirty="0" err="1">
                <a:effectLst/>
                <a:latin typeface="Calibri" panose="020F0502020204030204" pitchFamily="34" charset="0"/>
                <a:ea typeface="Calibri" panose="020F0502020204030204" pitchFamily="34" charset="0"/>
                <a:cs typeface="Times New Roman" panose="02020603050405020304" pitchFamily="18" charset="0"/>
              </a:rPr>
              <a:t>content</a:t>
            </a:r>
            <a:r>
              <a:rPr lang="pl-PL" sz="2000" dirty="0">
                <a:effectLst/>
                <a:latin typeface="Calibri" panose="020F0502020204030204" pitchFamily="34" charset="0"/>
                <a:ea typeface="Calibri" panose="020F0502020204030204" pitchFamily="34" charset="0"/>
                <a:cs typeface="Times New Roman" panose="02020603050405020304" pitchFamily="18" charset="0"/>
              </a:rPr>
              <a:t> marketing</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reklama w mediach (TV, radio)</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8345723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539430"/>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Podaj przykłady firm które Twoim zdaniem powinny korzystać                          z systemu CRM i uzasadnij dlaczego?</a:t>
            </a:r>
          </a:p>
          <a:p>
            <a:pPr marL="514350" indent="-514350" algn="just">
              <a:buAutoNum type="arabicPeriod"/>
            </a:pPr>
            <a:r>
              <a:rPr lang="pl-PL" sz="3200" dirty="0"/>
              <a:t>Który kanał dotarcia jest najlepszy dla poszczególnej branży?</a:t>
            </a:r>
          </a:p>
          <a:p>
            <a:endParaRPr lang="pl-PL" sz="3200" dirty="0"/>
          </a:p>
        </p:txBody>
      </p:sp>
    </p:spTree>
    <p:extLst>
      <p:ext uri="{BB962C8B-B14F-4D97-AF65-F5344CB8AC3E}">
        <p14:creationId xmlns:p14="http://schemas.microsoft.com/office/powerpoint/2010/main" val="7186244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9 </a:t>
            </a:r>
            <a:r>
              <a:rPr lang="pl-PL" dirty="0"/>
              <a:t>: </a:t>
            </a:r>
            <a:br>
              <a:rPr lang="pl-PL" dirty="0"/>
            </a:br>
            <a:r>
              <a:rPr lang="pl-PL" dirty="0"/>
              <a:t>Kanały dotarcia do Klientów cz. 2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36</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3135752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328517"/>
            <a:ext cx="11546958" cy="4987904"/>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Pozyskiwanie poleceń od obecnych Klientów: </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Plusem takiej metody są bardzo dobrej jakości dane – osoba polecająca skieruje nas do dedykowanej osoby kontaktowej. Polecenie może być w formie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benefitowej</a:t>
            </a:r>
            <a:r>
              <a:rPr lang="pl-PL" sz="2400" dirty="0">
                <a:effectLst/>
                <a:latin typeface="Calibri" panose="020F0502020204030204" pitchFamily="34" charset="0"/>
                <a:ea typeface="Calibri" panose="020F0502020204030204" pitchFamily="34" charset="0"/>
                <a:cs typeface="Times New Roman" panose="02020603050405020304" pitchFamily="18" charset="0"/>
              </a:rPr>
              <a:t> – za polecenie potencjalnego Klienta możemy np. zaproponować 5% rabat na kolejną usługę lub produkt. </a:t>
            </a:r>
          </a:p>
          <a:p>
            <a:pPr marL="457200">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Działania marketingowe nakierowane na konkretną branżę:</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Tutaj, korzystając z CRM i jakościowo wprowadzonych danych kontaktowych do potencjalnych Klientów, możemy stworzyć dedykowaną kampanię marketingową skierowaną wyłącznie do konkretnego odbiorcy, np. propozycja wykonania darmowej usługi lub produktu.</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87295780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240843"/>
            <a:ext cx="11546958" cy="5089214"/>
          </a:xfrm>
          <a:prstGeom prst="rect">
            <a:avLst/>
          </a:prstGeom>
          <a:noFill/>
        </p:spPr>
        <p:txBody>
          <a:bodyPr wrap="square" rtlCol="0">
            <a:spAutoFit/>
          </a:bodyPr>
          <a:lstStyle/>
          <a:p>
            <a:pPr>
              <a:lnSpc>
                <a:spcPct val="107000"/>
              </a:lnSpc>
              <a:spcAft>
                <a:spcPts val="800"/>
              </a:spcAft>
            </a:pPr>
            <a:endParaRPr lang="pl-PL" sz="20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Udział w targach/eventach branżowych:</a:t>
            </a:r>
          </a:p>
          <a:p>
            <a:pPr algn="just"/>
            <a:r>
              <a:rPr lang="pl-PL" sz="2400" dirty="0">
                <a:effectLst/>
                <a:latin typeface="Calibri" panose="020F0502020204030204" pitchFamily="34" charset="0"/>
                <a:ea typeface="Calibri" panose="020F0502020204030204" pitchFamily="34" charset="0"/>
                <a:cs typeface="Times New Roman" panose="02020603050405020304" pitchFamily="18" charset="0"/>
              </a:rPr>
              <a:t>Możliwość prezentacji swoich produktów lub usług na targach pozwoli nam na bezpośredni kontakt z osobami zainteresowanymi naszymi produktami. Podczas tragów możemy wymienić się danymi kontaktowymi z osobami, które bezpośrednio odpowiadają za pozyskanie usługi lub produktu który oferujemy.  </a:t>
            </a:r>
          </a:p>
          <a:p>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Współpraca z innymi firmami:</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Możliwa współpraca na zasadzie barteru, np. pozostawienie ulotek informacyjnych                         w punkcie naszego kontrahenta.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41996339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39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16958" y="1188829"/>
            <a:ext cx="11546958" cy="5782032"/>
          </a:xfrm>
          <a:prstGeom prst="rect">
            <a:avLst/>
          </a:prstGeom>
          <a:noFill/>
        </p:spPr>
        <p:txBody>
          <a:bodyPr wrap="square" rtlCol="0">
            <a:spAutoFit/>
          </a:bodyPr>
          <a:lstStyle/>
          <a:p>
            <a:pPr>
              <a:lnSpc>
                <a:spcPct val="107000"/>
              </a:lnSpc>
              <a:spcAft>
                <a:spcPts val="800"/>
              </a:spcAft>
            </a:pPr>
            <a:r>
              <a:rPr lang="pl-PL" sz="2400" b="1" dirty="0" err="1">
                <a:effectLst/>
                <a:latin typeface="Calibri" panose="020F0502020204030204" pitchFamily="34" charset="0"/>
                <a:ea typeface="Calibri" panose="020F0502020204030204" pitchFamily="34" charset="0"/>
                <a:cs typeface="Times New Roman" panose="02020603050405020304" pitchFamily="18" charset="0"/>
              </a:rPr>
              <a:t>Social</a:t>
            </a:r>
            <a:r>
              <a:rPr lang="pl-PL" sz="2400" b="1" dirty="0">
                <a:effectLst/>
                <a:latin typeface="Calibri" panose="020F0502020204030204" pitchFamily="34" charset="0"/>
                <a:ea typeface="Calibri" panose="020F0502020204030204" pitchFamily="34" charset="0"/>
                <a:cs typeface="Times New Roman" panose="02020603050405020304" pitchFamily="18" charset="0"/>
              </a:rPr>
              <a:t> media:</a:t>
            </a:r>
          </a:p>
          <a:p>
            <a:pPr algn="just">
              <a:lnSpc>
                <a:spcPct val="107000"/>
              </a:lnSpc>
              <a:spcAft>
                <a:spcPts val="800"/>
              </a:spcAft>
            </a:pPr>
            <a:r>
              <a:rPr lang="pl-PL" sz="2400" dirty="0" err="1">
                <a:effectLst/>
                <a:latin typeface="Calibri" panose="020F0502020204030204" pitchFamily="34" charset="0"/>
                <a:ea typeface="Calibri" panose="020F0502020204030204" pitchFamily="34" charset="0"/>
                <a:cs typeface="Times New Roman" panose="02020603050405020304" pitchFamily="18" charset="0"/>
              </a:rPr>
              <a:t>Social</a:t>
            </a:r>
            <a:r>
              <a:rPr lang="pl-PL" sz="2400" dirty="0">
                <a:effectLst/>
                <a:latin typeface="Calibri" panose="020F0502020204030204" pitchFamily="34" charset="0"/>
                <a:ea typeface="Calibri" panose="020F0502020204030204" pitchFamily="34" charset="0"/>
                <a:cs typeface="Times New Roman" panose="02020603050405020304" pitchFamily="18" charset="0"/>
              </a:rPr>
              <a:t> media są aktualnie jednym z lepszych źródeł dotarcia do potencjalnego Klienta. Trzeba jednak wybrać odpowiedni kanał dotarcia do grupy odbiorcy. Jeżeli działamy głównie na zasadzie B2C bardzo dobrym kanałem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social</a:t>
            </a:r>
            <a:r>
              <a:rPr lang="pl-PL" sz="2400" dirty="0">
                <a:effectLst/>
                <a:latin typeface="Calibri" panose="020F0502020204030204" pitchFamily="34" charset="0"/>
                <a:ea typeface="Calibri" panose="020F0502020204030204" pitchFamily="34" charset="0"/>
                <a:cs typeface="Times New Roman" panose="02020603050405020304" pitchFamily="18" charset="0"/>
              </a:rPr>
              <a:t>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mediowym</a:t>
            </a:r>
            <a:r>
              <a:rPr lang="pl-PL" sz="2400" dirty="0">
                <a:effectLst/>
                <a:latin typeface="Calibri" panose="020F0502020204030204" pitchFamily="34" charset="0"/>
                <a:ea typeface="Calibri" panose="020F0502020204030204" pitchFamily="34" charset="0"/>
                <a:cs typeface="Times New Roman" panose="02020603050405020304" pitchFamily="18" charset="0"/>
              </a:rPr>
              <a:t> będzie platforma Facebook, jeżeli jednak naszymi odbiorcami są głównie Klienci instytucjonalni kanałem docelowym powinna być reklama na portalu LinkedIn. </a:t>
            </a:r>
          </a:p>
          <a:p>
            <a:pPr marL="457200">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Artykuły sponsorowane:</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Podobnie jak w przypadku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social</a:t>
            </a:r>
            <a:r>
              <a:rPr lang="pl-PL" sz="2400" dirty="0">
                <a:effectLst/>
                <a:latin typeface="Calibri" panose="020F0502020204030204" pitchFamily="34" charset="0"/>
                <a:ea typeface="Calibri" panose="020F0502020204030204" pitchFamily="34" charset="0"/>
                <a:cs typeface="Times New Roman" panose="02020603050405020304" pitchFamily="18" charset="0"/>
              </a:rPr>
              <a:t> mediów należy przede wszystkim skupić się na odbiorcy                      i wybrać odpowiednią platformę do umieszczenia reklamy w postaci artykułu sponsorowanego.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40713201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785652"/>
          </a:xfrm>
          <a:prstGeom prst="rect">
            <a:avLst/>
          </a:prstGeom>
          <a:noFill/>
        </p:spPr>
        <p:txBody>
          <a:bodyPr wrap="square" rtlCol="0">
            <a:spAutoFit/>
          </a:bodyPr>
          <a:lstStyle/>
          <a:p>
            <a:endParaRPr lang="pl-PL" sz="3200" dirty="0"/>
          </a:p>
          <a:p>
            <a:r>
              <a:rPr lang="pl-PL" sz="3200" b="1" dirty="0"/>
              <a:t>DYSKUSJA:</a:t>
            </a:r>
          </a:p>
          <a:p>
            <a:endParaRPr lang="pl-PL" sz="3200" dirty="0"/>
          </a:p>
          <a:p>
            <a:r>
              <a:rPr lang="pl-PL" sz="2400" dirty="0"/>
              <a:t>1. Czy na swojej ścieżce zawodowej spotkaliście się Państwo z systemem CRM lub z system ERP?</a:t>
            </a:r>
          </a:p>
          <a:p>
            <a:endParaRPr lang="pl-PL" sz="2400" dirty="0"/>
          </a:p>
          <a:p>
            <a:r>
              <a:rPr lang="pl-PL" sz="2400" dirty="0"/>
              <a:t>2. Jaki wpływ na Waszą pracę miał lub ma system CRM?</a:t>
            </a:r>
          </a:p>
          <a:p>
            <a:endParaRPr lang="pl-PL" sz="2400" dirty="0"/>
          </a:p>
          <a:p>
            <a:r>
              <a:rPr lang="pl-PL" sz="2400" dirty="0"/>
              <a:t>3. Czy zauważyliście Państwo poprawę jakości pracy dzięki korzystaniu z systemu CRM?</a:t>
            </a:r>
          </a:p>
        </p:txBody>
      </p:sp>
    </p:spTree>
    <p:extLst>
      <p:ext uri="{BB962C8B-B14F-4D97-AF65-F5344CB8AC3E}">
        <p14:creationId xmlns:p14="http://schemas.microsoft.com/office/powerpoint/2010/main" val="59123093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220494"/>
            <a:ext cx="11546958" cy="4991688"/>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Content marketing:</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Zdecydowanym plusem takiej formy dotarcia do Klientów jest długotrwałe oddziaływanie przygotowanego materiału. Przygotowanie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webinaru</a:t>
            </a:r>
            <a:r>
              <a:rPr lang="pl-PL" sz="2400" dirty="0">
                <a:effectLst/>
                <a:latin typeface="Calibri" panose="020F0502020204030204" pitchFamily="34" charset="0"/>
                <a:ea typeface="Calibri" panose="020F0502020204030204" pitchFamily="34" charset="0"/>
                <a:cs typeface="Times New Roman" panose="02020603050405020304" pitchFamily="18" charset="0"/>
              </a:rPr>
              <a:t> lub filmu wideo o interesującej odbiorcę tematyce zbuduje w jego oczach Nasz wizerunek jako specjalisty. Jest to jednak jedna z droższych form działania marketingowego. </a:t>
            </a:r>
          </a:p>
          <a:p>
            <a:pPr marL="457200">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Reklama w mediach (TV, radio):</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Jeden z droższych kanałów reklamowych. Podobnie jak w innych przypadkach należy odpowiednio dobrać medium do odbiorcy.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425342698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10 </a:t>
            </a:r>
            <a:r>
              <a:rPr lang="pl-PL" dirty="0"/>
              <a:t>: </a:t>
            </a:r>
            <a:br>
              <a:rPr lang="pl-PL" dirty="0"/>
            </a:br>
            <a:r>
              <a:rPr lang="pl-PL" dirty="0"/>
              <a:t>Pozyskanie Klienta B2C</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41</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29252415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7590" y="1092275"/>
            <a:ext cx="11546958" cy="4031873"/>
          </a:xfrm>
          <a:prstGeom prst="rect">
            <a:avLst/>
          </a:prstGeom>
          <a:noFill/>
        </p:spPr>
        <p:txBody>
          <a:bodyPr wrap="square" rtlCol="0">
            <a:spAutoFit/>
          </a:bodyPr>
          <a:lstStyle/>
          <a:p>
            <a:endParaRPr lang="pl-PL" sz="3200" b="1" i="0" dirty="0">
              <a:solidFill>
                <a:srgbClr val="202124"/>
              </a:solidFill>
              <a:effectLst/>
              <a:latin typeface="arial" panose="020B0604020202020204" pitchFamily="34" charset="0"/>
            </a:endParaRPr>
          </a:p>
          <a:p>
            <a:r>
              <a:rPr lang="pl-PL" sz="3200" b="1" i="0" dirty="0">
                <a:solidFill>
                  <a:srgbClr val="202124"/>
                </a:solidFill>
                <a:effectLst/>
                <a:latin typeface="arial" panose="020B0604020202020204" pitchFamily="34" charset="0"/>
              </a:rPr>
              <a:t>B2C</a:t>
            </a:r>
            <a:r>
              <a:rPr lang="pl-PL" sz="3200" b="0" i="0" dirty="0">
                <a:solidFill>
                  <a:srgbClr val="202124"/>
                </a:solidFill>
                <a:effectLst/>
                <a:latin typeface="arial" panose="020B0604020202020204" pitchFamily="34" charset="0"/>
              </a:rPr>
              <a:t> </a:t>
            </a:r>
          </a:p>
          <a:p>
            <a:endParaRPr lang="pl-PL" sz="3200" dirty="0">
              <a:solidFill>
                <a:srgbClr val="202124"/>
              </a:solidFill>
              <a:latin typeface="arial" panose="020B0604020202020204" pitchFamily="34" charset="0"/>
            </a:endParaRPr>
          </a:p>
          <a:p>
            <a:pPr algn="just"/>
            <a:r>
              <a:rPr lang="pl-PL" sz="2000" dirty="0">
                <a:solidFill>
                  <a:srgbClr val="202124"/>
                </a:solidFill>
                <a:latin typeface="arial" panose="020B0604020202020204" pitchFamily="34" charset="0"/>
              </a:rPr>
              <a:t>S</a:t>
            </a:r>
            <a:r>
              <a:rPr lang="pl-PL" sz="2000" b="0" i="0" dirty="0">
                <a:solidFill>
                  <a:srgbClr val="202124"/>
                </a:solidFill>
                <a:effectLst/>
                <a:latin typeface="arial" panose="020B0604020202020204" pitchFamily="34" charset="0"/>
              </a:rPr>
              <a:t>krót od angielskiego pojęcia "business to </a:t>
            </a:r>
            <a:r>
              <a:rPr lang="pl-PL" sz="2000" b="0" i="0" dirty="0" err="1">
                <a:solidFill>
                  <a:srgbClr val="202124"/>
                </a:solidFill>
                <a:effectLst/>
                <a:latin typeface="arial" panose="020B0604020202020204" pitchFamily="34" charset="0"/>
              </a:rPr>
              <a:t>client</a:t>
            </a:r>
            <a:r>
              <a:rPr lang="pl-PL" sz="2000" b="0" i="0" dirty="0">
                <a:solidFill>
                  <a:srgbClr val="202124"/>
                </a:solidFill>
                <a:effectLst/>
                <a:latin typeface="arial" panose="020B0604020202020204" pitchFamily="34" charset="0"/>
              </a:rPr>
              <a:t>" (w dosłownym tłumaczeniu na język polski – biznes do </a:t>
            </a:r>
            <a:r>
              <a:rPr lang="pl-PL" sz="2000" dirty="0">
                <a:solidFill>
                  <a:srgbClr val="202124"/>
                </a:solidFill>
                <a:latin typeface="arial" panose="020B0604020202020204" pitchFamily="34" charset="0"/>
              </a:rPr>
              <a:t>k</a:t>
            </a:r>
            <a:r>
              <a:rPr lang="pl-PL" sz="2000" b="0" i="0" dirty="0">
                <a:solidFill>
                  <a:srgbClr val="202124"/>
                </a:solidFill>
                <a:effectLst/>
                <a:latin typeface="arial" panose="020B0604020202020204" pitchFamily="34" charset="0"/>
              </a:rPr>
              <a:t>lienta). </a:t>
            </a:r>
          </a:p>
          <a:p>
            <a:pPr algn="just"/>
            <a:endParaRPr lang="pl-PL" sz="2000" dirty="0">
              <a:solidFill>
                <a:srgbClr val="202124"/>
              </a:solidFill>
              <a:latin typeface="arial" panose="020B0604020202020204" pitchFamily="34" charset="0"/>
            </a:endParaRPr>
          </a:p>
          <a:p>
            <a:pPr algn="just"/>
            <a:endParaRPr lang="pl-PL" sz="2000" b="0" i="0" dirty="0">
              <a:solidFill>
                <a:srgbClr val="202124"/>
              </a:solidFill>
              <a:effectLst/>
              <a:latin typeface="arial" panose="020B0604020202020204" pitchFamily="34" charset="0"/>
            </a:endParaRPr>
          </a:p>
          <a:p>
            <a:pPr algn="just"/>
            <a:r>
              <a:rPr lang="pl-PL" sz="2000" b="0" i="0" dirty="0">
                <a:solidFill>
                  <a:srgbClr val="202124"/>
                </a:solidFill>
                <a:effectLst/>
                <a:latin typeface="arial" panose="020B0604020202020204" pitchFamily="34" charset="0"/>
              </a:rPr>
              <a:t>W rezultacie skrót </a:t>
            </a:r>
            <a:r>
              <a:rPr lang="pl-PL" sz="2000" b="1" i="0" dirty="0">
                <a:solidFill>
                  <a:srgbClr val="202124"/>
                </a:solidFill>
                <a:effectLst/>
                <a:latin typeface="arial" panose="020B0604020202020204" pitchFamily="34" charset="0"/>
              </a:rPr>
              <a:t>B2C</a:t>
            </a:r>
            <a:r>
              <a:rPr lang="pl-PL" sz="2000" b="0" i="0" dirty="0">
                <a:solidFill>
                  <a:srgbClr val="202124"/>
                </a:solidFill>
                <a:effectLst/>
                <a:latin typeface="arial" panose="020B0604020202020204" pitchFamily="34" charset="0"/>
              </a:rPr>
              <a:t> oznacza </a:t>
            </a:r>
            <a:r>
              <a:rPr lang="pl-PL" sz="2000" b="0" i="0" u="sng" dirty="0">
                <a:solidFill>
                  <a:srgbClr val="202124"/>
                </a:solidFill>
                <a:effectLst/>
                <a:latin typeface="arial" panose="020B0604020202020204" pitchFamily="34" charset="0"/>
              </a:rPr>
              <a:t>relację występującą pomiędzy przedsiębiorstwami i klientami indywidualnymi</a:t>
            </a:r>
            <a:r>
              <a:rPr lang="pl-PL" sz="3200" b="0" i="0" u="sng" dirty="0">
                <a:solidFill>
                  <a:srgbClr val="202124"/>
                </a:solidFill>
                <a:effectLst/>
                <a:latin typeface="arial" panose="020B0604020202020204" pitchFamily="34" charset="0"/>
              </a:rPr>
              <a:t>.</a:t>
            </a:r>
            <a:endParaRPr lang="pl-PL" sz="2000" u="sng" dirty="0"/>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45547103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3591881"/>
          </a:xfrm>
          <a:prstGeom prst="rect">
            <a:avLst/>
          </a:prstGeom>
          <a:noFill/>
        </p:spPr>
        <p:txBody>
          <a:bodyPr wrap="square" rtlCol="0">
            <a:spAutoFit/>
          </a:bodyPr>
          <a:lstStyle/>
          <a:p>
            <a:endParaRPr lang="pl-PL" sz="3200" b="1" i="0" dirty="0">
              <a:solidFill>
                <a:srgbClr val="202124"/>
              </a:solidFill>
              <a:effectLst/>
              <a:latin typeface="arial" panose="020B0604020202020204" pitchFamily="34"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SEGMENETACJA</a:t>
            </a:r>
            <a:r>
              <a:rPr lang="pl-PL" sz="24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P</a:t>
            </a:r>
            <a:r>
              <a:rPr lang="pl-PL" sz="2400" dirty="0">
                <a:effectLst/>
                <a:latin typeface="Calibri" panose="020F0502020204030204" pitchFamily="34" charset="0"/>
                <a:ea typeface="Calibri" panose="020F0502020204030204" pitchFamily="34" charset="0"/>
                <a:cs typeface="Times New Roman" panose="02020603050405020304" pitchFamily="18" charset="0"/>
              </a:rPr>
              <a:t>ozwoli na wyodrębnienie grupy docelowej, a tym samym pomoże nam skuteczniej dobrać kanał dotarcia do odbiorcy. Dzięki przeprowadzeniu segmentacji mamy większą szansę na zwrot z inwestycji jaką jest reklama. Odpowiednio przeprowadzona segmentacja będzie także miała wpływ na szybkość zwrotu z inwestycji – im lepiej przygotowana tym zwrot będzie szybszy.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5192724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539430"/>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Podaj przykłady firm które Twoim zdaniem działają w kanale sprzedaży B2C?</a:t>
            </a:r>
          </a:p>
          <a:p>
            <a:pPr marL="514350" indent="-514350" algn="just">
              <a:buAutoNum type="arabicPeriod" startAt="2"/>
            </a:pPr>
            <a:r>
              <a:rPr lang="pl-PL" sz="3200" dirty="0"/>
              <a:t>Które z kanałów sprzedaży Twoim zdaniem dedykowane są dla </a:t>
            </a:r>
          </a:p>
          <a:p>
            <a:pPr algn="just"/>
            <a:r>
              <a:rPr lang="pl-PL" sz="3200" dirty="0"/>
              <a:t>      B2C?</a:t>
            </a:r>
          </a:p>
        </p:txBody>
      </p:sp>
    </p:spTree>
    <p:extLst>
      <p:ext uri="{BB962C8B-B14F-4D97-AF65-F5344CB8AC3E}">
        <p14:creationId xmlns:p14="http://schemas.microsoft.com/office/powerpoint/2010/main" val="25783961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11 </a:t>
            </a:r>
            <a:r>
              <a:rPr lang="pl-PL" dirty="0"/>
              <a:t>: </a:t>
            </a:r>
            <a:br>
              <a:rPr lang="pl-PL" dirty="0"/>
            </a:br>
            <a:r>
              <a:rPr lang="pl-PL" dirty="0"/>
              <a:t>Pozyskanie Klienta B2B</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45</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28404617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060377"/>
            <a:ext cx="11546958" cy="3908762"/>
          </a:xfrm>
          <a:prstGeom prst="rect">
            <a:avLst/>
          </a:prstGeom>
          <a:noFill/>
        </p:spPr>
        <p:txBody>
          <a:bodyPr wrap="square" rtlCol="0">
            <a:spAutoFit/>
          </a:bodyPr>
          <a:lstStyle/>
          <a:p>
            <a:endParaRPr lang="pl-PL" sz="3200" b="1" i="0" dirty="0">
              <a:solidFill>
                <a:srgbClr val="202124"/>
              </a:solidFill>
              <a:effectLst/>
              <a:latin typeface="arial" panose="020B0604020202020204" pitchFamily="34" charset="0"/>
            </a:endParaRPr>
          </a:p>
          <a:p>
            <a:r>
              <a:rPr lang="pl-PL" sz="3200" b="1" i="0" dirty="0">
                <a:solidFill>
                  <a:srgbClr val="202124"/>
                </a:solidFill>
                <a:effectLst/>
                <a:latin typeface="arial" panose="020B0604020202020204" pitchFamily="34" charset="0"/>
              </a:rPr>
              <a:t>B2B</a:t>
            </a:r>
            <a:r>
              <a:rPr lang="pl-PL" sz="4400" b="0" i="0" dirty="0">
                <a:solidFill>
                  <a:srgbClr val="202124"/>
                </a:solidFill>
                <a:effectLst/>
                <a:latin typeface="arial" panose="020B0604020202020204" pitchFamily="34" charset="0"/>
              </a:rPr>
              <a:t> </a:t>
            </a:r>
          </a:p>
          <a:p>
            <a:endParaRPr lang="pl-PL" sz="4400" dirty="0">
              <a:solidFill>
                <a:srgbClr val="202124"/>
              </a:solidFill>
              <a:latin typeface="arial" panose="020B0604020202020204" pitchFamily="34" charset="0"/>
            </a:endParaRPr>
          </a:p>
          <a:p>
            <a:pPr algn="just"/>
            <a:r>
              <a:rPr lang="pl-PL" sz="2000" dirty="0">
                <a:solidFill>
                  <a:srgbClr val="202124"/>
                </a:solidFill>
                <a:latin typeface="arial" panose="020B0604020202020204" pitchFamily="34" charset="0"/>
              </a:rPr>
              <a:t>S</a:t>
            </a:r>
            <a:r>
              <a:rPr lang="pl-PL" sz="2000" b="0" i="0" dirty="0">
                <a:solidFill>
                  <a:srgbClr val="202124"/>
                </a:solidFill>
                <a:effectLst/>
                <a:latin typeface="arial" panose="020B0604020202020204" pitchFamily="34" charset="0"/>
              </a:rPr>
              <a:t>krót od angielskiego pojęcia "business to business" (w dosłownym tłumaczeniu na język polski – biznes do biznesu). </a:t>
            </a:r>
          </a:p>
          <a:p>
            <a:pPr algn="just"/>
            <a:endParaRPr lang="pl-PL" sz="2000" b="0" i="0" dirty="0">
              <a:solidFill>
                <a:srgbClr val="202124"/>
              </a:solidFill>
              <a:effectLst/>
              <a:latin typeface="arial" panose="020B0604020202020204" pitchFamily="34" charset="0"/>
            </a:endParaRPr>
          </a:p>
          <a:p>
            <a:pPr algn="just"/>
            <a:r>
              <a:rPr lang="pl-PL" sz="2000" b="0" i="0" dirty="0">
                <a:solidFill>
                  <a:srgbClr val="202124"/>
                </a:solidFill>
                <a:effectLst/>
                <a:latin typeface="arial" panose="020B0604020202020204" pitchFamily="34" charset="0"/>
              </a:rPr>
              <a:t>W rezultacie skrót </a:t>
            </a:r>
            <a:r>
              <a:rPr lang="pl-PL" sz="2000" b="1" i="0" dirty="0">
                <a:solidFill>
                  <a:srgbClr val="202124"/>
                </a:solidFill>
                <a:effectLst/>
                <a:latin typeface="arial" panose="020B0604020202020204" pitchFamily="34" charset="0"/>
              </a:rPr>
              <a:t>B2B</a:t>
            </a:r>
            <a:r>
              <a:rPr lang="pl-PL" sz="2000" b="0" i="0" dirty="0">
                <a:solidFill>
                  <a:srgbClr val="202124"/>
                </a:solidFill>
                <a:effectLst/>
                <a:latin typeface="arial" panose="020B0604020202020204" pitchFamily="34" charset="0"/>
              </a:rPr>
              <a:t> oznacza </a:t>
            </a:r>
            <a:r>
              <a:rPr lang="pl-PL" sz="2000" b="0" i="0" u="sng" dirty="0">
                <a:solidFill>
                  <a:srgbClr val="202124"/>
                </a:solidFill>
                <a:effectLst/>
                <a:latin typeface="arial" panose="020B0604020202020204" pitchFamily="34" charset="0"/>
              </a:rPr>
              <a:t>relację występującą pomiędzy co najmniej dwoma przedsiębiorstwami. </a:t>
            </a:r>
            <a:endParaRPr lang="pl-PL" sz="2000" dirty="0"/>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406571550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3694473"/>
          </a:xfrm>
          <a:prstGeom prst="rect">
            <a:avLst/>
          </a:prstGeom>
          <a:noFill/>
        </p:spPr>
        <p:txBody>
          <a:bodyPr wrap="square" rtlCol="0">
            <a:spAutoFit/>
          </a:bodyPr>
          <a:lstStyle/>
          <a:p>
            <a:endParaRPr lang="pl-PL" sz="3200" b="1" i="0" dirty="0">
              <a:solidFill>
                <a:srgbClr val="202124"/>
              </a:solidFill>
              <a:effectLst/>
              <a:latin typeface="arial" panose="020B0604020202020204" pitchFamily="34" charset="0"/>
            </a:endParaRP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Działanie kierowane do odbiorców B2B wymaga innego podejścia niż do Klienta B2C. </a:t>
            </a:r>
          </a:p>
          <a:p>
            <a:pPr algn="just">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Klient B2B jest zazwyczaj Klientem dużo bardziej świadomy swoich potrzeb. </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Najczęściej oferowany przez Nas produkt czy usługa są analizowane przez różnych odbiorców: dział zakupów, właściciel/prezes, docelowy użytkownik. Dotarcie do takiego Klienta jest zazwyczaj trudniejsze i wymaga większych nakładów czasu oraz większej inwestycji. </a:t>
            </a:r>
          </a:p>
          <a:p>
            <a:endParaRPr lang="pl-PL" sz="2800" b="1" i="0" dirty="0">
              <a:solidFill>
                <a:srgbClr val="202122"/>
              </a:solidFill>
              <a:effectLst/>
            </a:endParaRPr>
          </a:p>
        </p:txBody>
      </p:sp>
    </p:spTree>
    <p:extLst>
      <p:ext uri="{BB962C8B-B14F-4D97-AF65-F5344CB8AC3E}">
        <p14:creationId xmlns:p14="http://schemas.microsoft.com/office/powerpoint/2010/main" val="21521469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539430"/>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Podaj przykłady firm które Twoim zdaniem działają w kanale sprzedaży B2B?</a:t>
            </a:r>
          </a:p>
          <a:p>
            <a:pPr marL="514350" indent="-514350" algn="just">
              <a:buAutoNum type="arabicPeriod" startAt="2"/>
            </a:pPr>
            <a:r>
              <a:rPr lang="pl-PL" sz="3200" dirty="0"/>
              <a:t>Które z kanałów sprzedaży Twoim zdaniem dedykowane są dla </a:t>
            </a:r>
          </a:p>
          <a:p>
            <a:pPr algn="just"/>
            <a:r>
              <a:rPr lang="pl-PL" sz="3200" dirty="0"/>
              <a:t>      B2B?</a:t>
            </a:r>
          </a:p>
        </p:txBody>
      </p:sp>
    </p:spTree>
    <p:extLst>
      <p:ext uri="{BB962C8B-B14F-4D97-AF65-F5344CB8AC3E}">
        <p14:creationId xmlns:p14="http://schemas.microsoft.com/office/powerpoint/2010/main" val="90114241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12 </a:t>
            </a:r>
            <a:r>
              <a:rPr lang="pl-PL" dirty="0"/>
              <a:t>: </a:t>
            </a:r>
            <a:br>
              <a:rPr lang="pl-PL" dirty="0"/>
            </a:br>
            <a:r>
              <a:rPr lang="pl-PL" dirty="0"/>
              <a:t>Cele sprzedażowe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49</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079388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2</a:t>
            </a:r>
            <a:r>
              <a:rPr lang="pl-PL" dirty="0"/>
              <a:t>: </a:t>
            </a:r>
            <a:br>
              <a:rPr lang="pl-PL" dirty="0"/>
            </a:br>
            <a:r>
              <a:rPr lang="pl-PL" dirty="0"/>
              <a:t>Strategia wdrożenia CRM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5429709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539430"/>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Czy zetknęliście się Państwo z celami sprzedażowymi?</a:t>
            </a:r>
          </a:p>
          <a:p>
            <a:pPr marL="514350" indent="-514350" algn="just">
              <a:buAutoNum type="arabicPeriod" startAt="2"/>
            </a:pPr>
            <a:r>
              <a:rPr lang="pl-PL" sz="3200" dirty="0"/>
              <a:t>Jaki, Państwa zdaniem, wpływ na realizację celów sprzedażowych na system CRM?</a:t>
            </a:r>
          </a:p>
          <a:p>
            <a:endParaRPr lang="pl-PL" sz="3200" dirty="0"/>
          </a:p>
        </p:txBody>
      </p:sp>
    </p:spTree>
    <p:extLst>
      <p:ext uri="{BB962C8B-B14F-4D97-AF65-F5344CB8AC3E}">
        <p14:creationId xmlns:p14="http://schemas.microsoft.com/office/powerpoint/2010/main" val="341590371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06326" y="1217003"/>
            <a:ext cx="11546958" cy="4536819"/>
          </a:xfrm>
          <a:prstGeom prst="rect">
            <a:avLst/>
          </a:prstGeom>
          <a:noFill/>
        </p:spPr>
        <p:txBody>
          <a:bodyPr wrap="square" rtlCol="0">
            <a:spAutoFit/>
          </a:bodyPr>
          <a:lstStyle/>
          <a:p>
            <a:endParaRPr lang="pl-PL" sz="3200" b="1" i="0" dirty="0">
              <a:solidFill>
                <a:srgbClr val="202124"/>
              </a:solidFill>
              <a:effectLst/>
              <a:latin typeface="arial" panose="020B0604020202020204" pitchFamily="34"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Zakres danych o klientach niezbędnych do realizacji  celów sprzedaży</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historia zawartych transakcji</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wiedza o relacji z osobą kontaktową</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dane proceduralne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informacje miękkie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kondycja relacji z klientem</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informacje o konkurencji</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informacje o branży</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90984421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13 </a:t>
            </a:r>
            <a:r>
              <a:rPr lang="pl-PL" dirty="0"/>
              <a:t>: </a:t>
            </a:r>
            <a:br>
              <a:rPr lang="pl-PL" dirty="0"/>
            </a:br>
            <a:r>
              <a:rPr lang="pl-PL" dirty="0"/>
              <a:t>Realizacja celów sprzedaży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52</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73832589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431983"/>
          </a:xfrm>
          <a:prstGeom prst="rect">
            <a:avLst/>
          </a:prstGeom>
          <a:noFill/>
        </p:spPr>
        <p:txBody>
          <a:bodyPr wrap="square" rtlCol="0">
            <a:spAutoFit/>
          </a:bodyPr>
          <a:lstStyle/>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HISTORIA ZAWARTYCH TRANSAKCJI: </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K</a:t>
            </a:r>
            <a:r>
              <a:rPr lang="pl-PL" sz="2000" dirty="0">
                <a:effectLst/>
                <a:latin typeface="Calibri" panose="020F0502020204030204" pitchFamily="34" charset="0"/>
                <a:ea typeface="Calibri" panose="020F0502020204030204" pitchFamily="34" charset="0"/>
                <a:cs typeface="Times New Roman" panose="02020603050405020304" pitchFamily="18" charset="0"/>
              </a:rPr>
              <a:t>luczowy obszar z punktu widzenia zespołu handlowego. Na podstawie wniosków z wcześniejszych relacji handlowych z Klientem można określić prawidłowy sposób postepowania. Analiza historii współpracy pozwoli nam określić wcześniej zawierane transakcje oraz wartość wynegocjowanych rabatów.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WIEDZA O RELACJI Z OSOBĄ KONTAKTOWĄ:</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Z</a:t>
            </a:r>
            <a:r>
              <a:rPr lang="pl-PL" sz="2000" dirty="0">
                <a:effectLst/>
                <a:latin typeface="Calibri" panose="020F0502020204030204" pitchFamily="34" charset="0"/>
                <a:ea typeface="Calibri" panose="020F0502020204030204" pitchFamily="34" charset="0"/>
                <a:cs typeface="Times New Roman" panose="02020603050405020304" pitchFamily="18" charset="0"/>
              </a:rPr>
              <a:t>arządzanie relacjami z osobami kontaktowymi jest jednym z kluczowych elementów współpracy z Klientem. Pamiętajmy – o wyborze dostawcy produktu czy usługi decyduje OSOBA, a nie firma. To właśnie wiedza                        o relacji z konkretną osobą pozwoli nam w odpowiedni sposób dobrać sposób rozmowy oraz pozwoli nam powołać się na wcześniejsze ustalenia.</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11502860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3670748"/>
          </a:xfrm>
          <a:prstGeom prst="rect">
            <a:avLst/>
          </a:prstGeom>
          <a:noFill/>
        </p:spPr>
        <p:txBody>
          <a:bodyPr wrap="square" rtlCol="0">
            <a:spAutoFit/>
          </a:bodyPr>
          <a:lstStyle/>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DANE PROCEDURALNE:</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B</a:t>
            </a:r>
            <a:r>
              <a:rPr lang="pl-PL" sz="2000" dirty="0">
                <a:effectLst/>
                <a:latin typeface="Calibri" panose="020F0502020204030204" pitchFamily="34" charset="0"/>
                <a:ea typeface="Calibri" panose="020F0502020204030204" pitchFamily="34" charset="0"/>
                <a:cs typeface="Times New Roman" panose="02020603050405020304" pitchFamily="18" charset="0"/>
              </a:rPr>
              <a:t>ardzo cenne źródło informacji szczególnie w przypadku zarządzania czasem finalizacji  sprzedaży. Dane zebrane w tym module pozwalają nam oszacować potencjalny czas związany z procedurami handlowymi                       u Klienta.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INFORMACJE MIĘKKIE:</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S</a:t>
            </a:r>
            <a:r>
              <a:rPr lang="pl-PL" sz="2000" dirty="0">
                <a:effectLst/>
                <a:latin typeface="Calibri" panose="020F0502020204030204" pitchFamily="34" charset="0"/>
                <a:ea typeface="Calibri" panose="020F0502020204030204" pitchFamily="34" charset="0"/>
                <a:cs typeface="Times New Roman" panose="02020603050405020304" pitchFamily="18" charset="0"/>
              </a:rPr>
              <a:t>przedaż, pomimo że oparta na tabelach i wycenach, często wiąże się z emocjami. Warto mieć to na uwadze                           i uzupełniać system CRM o dodatkowe informacje dotyczące osobistych preferencji decydenta. </a:t>
            </a:r>
          </a:p>
          <a:p>
            <a:endParaRPr lang="pl-PL" sz="2800" b="1" i="0" dirty="0">
              <a:solidFill>
                <a:srgbClr val="202122"/>
              </a:solidFill>
              <a:effectLst/>
            </a:endParaRPr>
          </a:p>
        </p:txBody>
      </p:sp>
    </p:spTree>
    <p:extLst>
      <p:ext uri="{BB962C8B-B14F-4D97-AF65-F5344CB8AC3E}">
        <p14:creationId xmlns:p14="http://schemas.microsoft.com/office/powerpoint/2010/main" val="17656849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046988"/>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buAutoNum type="arabicPeriod"/>
            </a:pPr>
            <a:r>
              <a:rPr lang="pl-PL" sz="3200" dirty="0"/>
              <a:t>Które z omówionych na wykładzie danych, Twoim zdaniem, mają największy </a:t>
            </a:r>
            <a:r>
              <a:rPr lang="pl-PL" sz="3200" dirty="0" err="1"/>
              <a:t>impakt</a:t>
            </a:r>
            <a:r>
              <a:rPr lang="pl-PL" sz="3200" dirty="0"/>
              <a:t> na realizację celów sprzedażowych i dlaczego?</a:t>
            </a:r>
          </a:p>
          <a:p>
            <a:endParaRPr lang="pl-PL" sz="3200" dirty="0"/>
          </a:p>
        </p:txBody>
      </p:sp>
    </p:spTree>
    <p:extLst>
      <p:ext uri="{BB962C8B-B14F-4D97-AF65-F5344CB8AC3E}">
        <p14:creationId xmlns:p14="http://schemas.microsoft.com/office/powerpoint/2010/main" val="23784224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14 </a:t>
            </a:r>
            <a:r>
              <a:rPr lang="pl-PL" dirty="0"/>
              <a:t>: </a:t>
            </a:r>
            <a:br>
              <a:rPr lang="pl-PL" dirty="0"/>
            </a:br>
            <a:r>
              <a:rPr lang="pl-PL" dirty="0"/>
              <a:t>Realizacja celów sprzedaży cz. 2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56</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15429627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988032"/>
          </a:xfrm>
          <a:prstGeom prst="rect">
            <a:avLst/>
          </a:prstGeom>
          <a:noFill/>
        </p:spPr>
        <p:txBody>
          <a:bodyPr wrap="square" rtlCol="0">
            <a:spAutoFit/>
          </a:bodyPr>
          <a:lstStyle/>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KONDYCJA RELACJI Z KLIENTEM: </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CRM jest systemem dedykowanym do zarządzania relacjami z klientem również z tej mniej przyjemnej strony.                    W biznesie poza pozytywnymi relacjami zdarzają się także sprawy reklamacyjne czy opóźnienia                                      w płatnościach. CRM ułatwia nam zarządzanie sytuacjami newralgicznymi oraz pozwala często zareagować                    w odpowiednim momencie, tak aby skutki były jak najmniej odczuwalne.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INFORMACJE O KONKURENCJI:</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P</a:t>
            </a:r>
            <a:r>
              <a:rPr lang="pl-PL" sz="2000" dirty="0">
                <a:effectLst/>
                <a:latin typeface="Calibri" panose="020F0502020204030204" pitchFamily="34" charset="0"/>
                <a:ea typeface="Calibri" panose="020F0502020204030204" pitchFamily="34" charset="0"/>
                <a:cs typeface="Times New Roman" panose="02020603050405020304" pitchFamily="18" charset="0"/>
              </a:rPr>
              <a:t>oza kluczowymi informacjami o Kliencie w aspekcie sprzedaży powinno się  także zadbać o wiedzę dotyczącą Naszej konkurencji.  Warto wiedzieć z jakim konkurentem współpracuje Nasz potencjalny klient, tak by na spotkaniu móc zaprezentować mu naszą przewagę. Najlepsza rozmowa handlowa to ta, oparta na faktach                        i argumentach. Klient najczęściej do spotkania z nami jest bardzo dobrze przygotowany, warto zadbać o to samo.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28214616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2477601"/>
          </a:xfrm>
          <a:prstGeom prst="rect">
            <a:avLst/>
          </a:prstGeom>
          <a:noFill/>
        </p:spPr>
        <p:txBody>
          <a:bodyPr wrap="square" rtlCol="0">
            <a:spAutoFit/>
          </a:bodyPr>
          <a:lstStyle/>
          <a:p>
            <a:pPr>
              <a:lnSpc>
                <a:spcPct val="107000"/>
              </a:lnSpc>
              <a:spcAft>
                <a:spcPts val="800"/>
              </a:spcAft>
            </a:pPr>
            <a:endParaRPr lang="pl-PL" sz="20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b="1" dirty="0">
                <a:latin typeface="Calibri" panose="020F0502020204030204" pitchFamily="34" charset="0"/>
                <a:ea typeface="Calibri" panose="020F0502020204030204" pitchFamily="34" charset="0"/>
                <a:cs typeface="Times New Roman" panose="02020603050405020304" pitchFamily="18" charset="0"/>
              </a:rPr>
              <a:t>I</a:t>
            </a:r>
            <a:r>
              <a:rPr lang="pl-PL" sz="2000" b="1" dirty="0">
                <a:effectLst/>
                <a:latin typeface="Calibri" panose="020F0502020204030204" pitchFamily="34" charset="0"/>
                <a:ea typeface="Calibri" panose="020F0502020204030204" pitchFamily="34" charset="0"/>
                <a:cs typeface="Times New Roman" panose="02020603050405020304" pitchFamily="18" charset="0"/>
              </a:rPr>
              <a:t>NFORMACJE O BRANŻY:</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P</a:t>
            </a:r>
            <a:r>
              <a:rPr lang="pl-PL" sz="2000" dirty="0">
                <a:effectLst/>
                <a:latin typeface="Calibri" panose="020F0502020204030204" pitchFamily="34" charset="0"/>
                <a:ea typeface="Calibri" panose="020F0502020204030204" pitchFamily="34" charset="0"/>
                <a:cs typeface="Times New Roman" panose="02020603050405020304" pitchFamily="18" charset="0"/>
              </a:rPr>
              <a:t>unkt spójny i powiązany z informacjami o konkurencji. Tutaj jednak dużo większe znaczenie ma to jak aktualnie wygląda rynek i branża – jak ogólnie się rozwija i w jakim kierunku zmierza – nie skupiając się na naszym konkretnym konkurencie. </a:t>
            </a:r>
          </a:p>
          <a:p>
            <a:endParaRPr lang="pl-PL" sz="2800" b="1" i="0" dirty="0">
              <a:solidFill>
                <a:srgbClr val="202122"/>
              </a:solidFill>
              <a:effectLst/>
            </a:endParaRPr>
          </a:p>
        </p:txBody>
      </p:sp>
    </p:spTree>
    <p:extLst>
      <p:ext uri="{BB962C8B-B14F-4D97-AF65-F5344CB8AC3E}">
        <p14:creationId xmlns:p14="http://schemas.microsoft.com/office/powerpoint/2010/main" val="244648427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59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031873"/>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Które z omówionych na wykładzie dane, Twoim zdaniem, mają największy </a:t>
            </a:r>
            <a:r>
              <a:rPr lang="pl-PL" sz="3200" dirty="0" err="1"/>
              <a:t>impakt</a:t>
            </a:r>
            <a:r>
              <a:rPr lang="pl-PL" sz="3200" dirty="0"/>
              <a:t> na realizację celów sprzedażowych i dlaczego?</a:t>
            </a:r>
          </a:p>
          <a:p>
            <a:pPr marL="514350" indent="-514350" algn="just">
              <a:buAutoNum type="arabicPeriod"/>
            </a:pPr>
            <a:r>
              <a:rPr lang="pl-PL" sz="3200" dirty="0"/>
              <a:t>Jakie jeszcze dane mogą mieć wpływ na przebieg procesu sprzedaży – uzasadnij? </a:t>
            </a:r>
          </a:p>
          <a:p>
            <a:endParaRPr lang="pl-PL" sz="3200" dirty="0"/>
          </a:p>
        </p:txBody>
      </p:sp>
    </p:spTree>
    <p:extLst>
      <p:ext uri="{BB962C8B-B14F-4D97-AF65-F5344CB8AC3E}">
        <p14:creationId xmlns:p14="http://schemas.microsoft.com/office/powerpoint/2010/main" val="7571321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600200"/>
            <a:ext cx="11546958" cy="2954655"/>
          </a:xfrm>
          <a:prstGeom prst="rect">
            <a:avLst/>
          </a:prstGeom>
          <a:noFill/>
        </p:spPr>
        <p:txBody>
          <a:bodyPr wrap="square" rtlCol="0">
            <a:spAutoFit/>
          </a:bodyPr>
          <a:lstStyle/>
          <a:p>
            <a:endParaRPr lang="pl-PL" sz="3200" dirty="0"/>
          </a:p>
          <a:p>
            <a:r>
              <a:rPr lang="pl-PL" sz="2800" b="1" dirty="0"/>
              <a:t>Jako główne cele wdrożenia strategii CRM wyróżnia się</a:t>
            </a:r>
            <a:r>
              <a:rPr lang="pl-PL" sz="2800" dirty="0"/>
              <a:t>:</a:t>
            </a:r>
          </a:p>
          <a:p>
            <a:endParaRPr lang="pl-PL" sz="3200" dirty="0"/>
          </a:p>
          <a:p>
            <a:pPr marL="342900" indent="-342900">
              <a:buFontTx/>
              <a:buChar char="-"/>
            </a:pPr>
            <a:r>
              <a:rPr lang="pl-PL" sz="2400" b="0" i="0" dirty="0">
                <a:solidFill>
                  <a:srgbClr val="000000"/>
                </a:solidFill>
                <a:effectLst/>
              </a:rPr>
              <a:t>zwiększenie efektywności sprzedaży</a:t>
            </a:r>
          </a:p>
          <a:p>
            <a:pPr marL="342900" indent="-342900">
              <a:buFontTx/>
              <a:buChar char="-"/>
            </a:pPr>
            <a:r>
              <a:rPr lang="pl-PL" sz="2400" b="0" i="0" dirty="0">
                <a:solidFill>
                  <a:srgbClr val="000000"/>
                </a:solidFill>
                <a:effectLst/>
              </a:rPr>
              <a:t>zmniejszenie kosztów/</a:t>
            </a:r>
            <a:r>
              <a:rPr lang="pl-PL" sz="2400" dirty="0">
                <a:solidFill>
                  <a:srgbClr val="000000"/>
                </a:solidFill>
              </a:rPr>
              <a:t>p</a:t>
            </a:r>
            <a:r>
              <a:rPr lang="pl-PL" sz="2400" b="0" i="0" dirty="0">
                <a:solidFill>
                  <a:srgbClr val="000000"/>
                </a:solidFill>
                <a:effectLst/>
              </a:rPr>
              <a:t>oprawa rentowności </a:t>
            </a:r>
          </a:p>
          <a:p>
            <a:pPr marL="342900" indent="-342900">
              <a:buFontTx/>
              <a:buChar char="-"/>
            </a:pPr>
            <a:r>
              <a:rPr lang="pl-PL" sz="2400" dirty="0">
                <a:solidFill>
                  <a:srgbClr val="000000"/>
                </a:solidFill>
              </a:rPr>
              <a:t>zbudowanie lojalności Klienta wobec Firmy </a:t>
            </a:r>
          </a:p>
          <a:p>
            <a:endParaRPr lang="pl-PL" dirty="0"/>
          </a:p>
        </p:txBody>
      </p:sp>
    </p:spTree>
    <p:extLst>
      <p:ext uri="{BB962C8B-B14F-4D97-AF65-F5344CB8AC3E}">
        <p14:creationId xmlns:p14="http://schemas.microsoft.com/office/powerpoint/2010/main" val="1831023226"/>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15 </a:t>
            </a:r>
            <a:r>
              <a:rPr lang="pl-PL" dirty="0"/>
              <a:t>: </a:t>
            </a:r>
            <a:br>
              <a:rPr lang="pl-PL" dirty="0"/>
            </a:br>
            <a:r>
              <a:rPr lang="pl-PL" dirty="0"/>
              <a:t>Lejek sprzedażowy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515117257"/>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284956"/>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Lejek sprzedażowy </a:t>
            </a: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T</a:t>
            </a:r>
            <a:r>
              <a:rPr lang="pl-PL" sz="2400" dirty="0">
                <a:effectLst/>
                <a:latin typeface="Calibri" panose="020F0502020204030204" pitchFamily="34" charset="0"/>
                <a:ea typeface="Calibri" panose="020F0502020204030204" pitchFamily="34" charset="0"/>
                <a:cs typeface="Times New Roman" panose="02020603050405020304" pitchFamily="18" charset="0"/>
              </a:rPr>
              <a:t>o graficzne przedstawienie prowadzonych aktualnie działań sprzedażowych, które pozwala oszacować nadchodzące przychody, a także zaplanować niezbędne do osiągnięcia sukcesu zasoby.  Lejek sprzedażowy to pewnego rodzaju koncepcja oferująca całościowy podgląd procesów handlowych. Dzięki niemu w łatwy i wygodny sposób oszacujesz, jak wiele transakcji należy doprowadzić do końca, aby osiągnąć określony cel. Co ważne, otrzymujesz informację nie tylko na temat liczby otwartych szans, ale również poziomu ich zaawansowania. Prawidłowo korzystając z narzędzia, jesteś w stanie odpowiednio reagować na ewentualne komplikacje, przestoje, a nawet gwałtowny przypływ sprzedaży!</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82622624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Symbol zastępczy zawartości 3">
            <a:extLst>
              <a:ext uri="{FF2B5EF4-FFF2-40B4-BE49-F238E27FC236}">
                <a16:creationId xmlns:a16="http://schemas.microsoft.com/office/drawing/2014/main" id="{162185C9-ABC8-47BC-8409-C63E011560A7}"/>
              </a:ext>
            </a:extLst>
          </p:cNvPr>
          <p:cNvPicPr>
            <a:picLocks noChangeAspect="1"/>
          </p:cNvPicPr>
          <p:nvPr/>
        </p:nvPicPr>
        <p:blipFill>
          <a:blip r:embed="rId4"/>
          <a:stretch>
            <a:fillRect/>
          </a:stretch>
        </p:blipFill>
        <p:spPr>
          <a:xfrm>
            <a:off x="1591595" y="1134250"/>
            <a:ext cx="8772525" cy="4975225"/>
          </a:xfrm>
          <a:prstGeom prst="rect">
            <a:avLst/>
          </a:prstGeom>
        </p:spPr>
      </p:pic>
    </p:spTree>
    <p:extLst>
      <p:ext uri="{BB962C8B-B14F-4D97-AF65-F5344CB8AC3E}">
        <p14:creationId xmlns:p14="http://schemas.microsoft.com/office/powerpoint/2010/main" val="147914209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63</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3678315"/>
          </a:xfrm>
          <a:prstGeom prst="rect">
            <a:avLst/>
          </a:prstGeom>
          <a:noFill/>
        </p:spPr>
        <p:txBody>
          <a:bodyPr wrap="square" rtlCol="0">
            <a:spAutoFit/>
          </a:bodyPr>
          <a:lstStyle/>
          <a:p>
            <a:pPr>
              <a:lnSpc>
                <a:spcPct val="107000"/>
              </a:lnSpc>
              <a:spcAft>
                <a:spcPts val="800"/>
              </a:spcAft>
            </a:pPr>
            <a:endParaRPr lang="pl-PL" sz="24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Lejek sprzedażowy ZALETY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monitorowanie szans sprzedaży i ułatwienie podejmowania decyzji</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poprawa skuteczności planów finansowych oraz kalkulowania przychodów</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analiza celów biznesowych poprzez porównanie osiągniętych wyników oraz początkowych założeń</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usprawnienie pracy managerów i team leaderów, uporządkowanie ich codziennych zadań;\</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prosta, intuicyjna obsługa</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595020512"/>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3539430"/>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Czy spotkałeś się już z pojęciem lejka sprzedażowego?</a:t>
            </a:r>
          </a:p>
          <a:p>
            <a:pPr marL="514350" indent="-514350" algn="just">
              <a:buAutoNum type="arabicPeriod"/>
            </a:pPr>
            <a:r>
              <a:rPr lang="pl-PL" sz="3200" dirty="0"/>
              <a:t>Jakie jeszcze zalety Twoim zdaniem ma zastosowanie lejka sprzedażowego w procesie sprzedaży? </a:t>
            </a:r>
          </a:p>
          <a:p>
            <a:endParaRPr lang="pl-PL" sz="3200" dirty="0"/>
          </a:p>
        </p:txBody>
      </p:sp>
    </p:spTree>
    <p:extLst>
      <p:ext uri="{BB962C8B-B14F-4D97-AF65-F5344CB8AC3E}">
        <p14:creationId xmlns:p14="http://schemas.microsoft.com/office/powerpoint/2010/main" val="335821816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r>
              <a:rPr lang="pl-PL" u="sng" dirty="0"/>
              <a:t>Wykład 16 </a:t>
            </a:r>
            <a:r>
              <a:rPr lang="pl-PL" dirty="0"/>
              <a:t>: </a:t>
            </a:r>
            <a:br>
              <a:rPr lang="pl-PL" dirty="0"/>
            </a:br>
            <a:r>
              <a:rPr lang="pl-PL" dirty="0"/>
              <a:t>Zarządzanie procesem sprzedaży przy użyciu systemu CRM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65</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2983791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216539"/>
          </a:xfrm>
          <a:prstGeom prst="rect">
            <a:avLst/>
          </a:prstGeom>
          <a:noFill/>
        </p:spPr>
        <p:txBody>
          <a:bodyPr wrap="square" rtlCol="0">
            <a:spAutoFit/>
          </a:bodyPr>
          <a:lstStyle/>
          <a:p>
            <a:r>
              <a:rPr lang="pl-PL" sz="2400" b="1" dirty="0"/>
              <a:t>Proces zarządzania sprzedażą polega na: </a:t>
            </a:r>
          </a:p>
          <a:p>
            <a:pPr algn="just"/>
            <a:r>
              <a:rPr lang="pl-PL" sz="2400" dirty="0"/>
              <a:t>- monitorowaniu sprzedaży i rozliczeniu wszystkich operacji handlowych</a:t>
            </a:r>
          </a:p>
          <a:p>
            <a:pPr algn="just"/>
            <a:r>
              <a:rPr lang="pl-PL" sz="2400" dirty="0"/>
              <a:t>- stosowaniu elastycznych algorytmów ustalania cen i metod płatności, zarządzaniu rabatami czy wdrażaniu specjalnych programów dla stałych klientów</a:t>
            </a:r>
          </a:p>
          <a:p>
            <a:pPr algn="just"/>
            <a:r>
              <a:rPr lang="pl-PL" sz="2400" dirty="0"/>
              <a:t>- ocenie dynamiki sprzedaży produktów, identyfikacji liderów sprzedaży</a:t>
            </a:r>
          </a:p>
          <a:p>
            <a:pPr algn="just"/>
            <a:r>
              <a:rPr lang="pl-PL" sz="2400" dirty="0"/>
              <a:t>- kontroli stanu wzajemnych rozliczeń pomiędzy klientami a firmą</a:t>
            </a:r>
          </a:p>
          <a:p>
            <a:pPr algn="just"/>
            <a:r>
              <a:rPr lang="pl-PL" sz="2400" dirty="0"/>
              <a:t>- </a:t>
            </a:r>
            <a:r>
              <a:rPr lang="pl-PL" sz="2400" u="sng" dirty="0"/>
              <a:t>zarządzaniu relacjami z klientami (</a:t>
            </a:r>
            <a:r>
              <a:rPr lang="pl-PL" sz="2400" u="sng" dirty="0">
                <a:hlinkClick r:id="rId4" tooltip="System CRM">
                  <a:extLst>
                    <a:ext uri="{A12FA001-AC4F-418D-AE19-62706E023703}">
                      <ahyp:hlinkClr xmlns:ahyp="http://schemas.microsoft.com/office/drawing/2018/hyperlinkcolor" val="tx"/>
                    </a:ext>
                  </a:extLst>
                </a:hlinkClick>
              </a:rPr>
              <a:t>system CRM</a:t>
            </a:r>
            <a:r>
              <a:rPr lang="pl-PL" sz="2400" u="sng" dirty="0"/>
              <a:t>)</a:t>
            </a:r>
          </a:p>
          <a:p>
            <a:pPr algn="just"/>
            <a:r>
              <a:rPr lang="pl-PL" sz="2400" dirty="0"/>
              <a:t>- analizie portfeli klientów</a:t>
            </a:r>
          </a:p>
          <a:p>
            <a:pPr algn="just"/>
            <a:r>
              <a:rPr lang="pl-PL" sz="2400" dirty="0"/>
              <a:t>- zarządzaniu procesem sprzedaży w oddzielnych kanałach sprzedaży</a:t>
            </a:r>
          </a:p>
          <a:p>
            <a:pPr algn="just"/>
            <a:r>
              <a:rPr lang="pl-PL" sz="2400" dirty="0"/>
              <a:t>- przekazywaniu kluczowych informacji dotyczących sprzedaży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37141359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405994"/>
            <a:ext cx="11546958" cy="5474832"/>
          </a:xfrm>
          <a:prstGeom prst="rect">
            <a:avLst/>
          </a:prstGeom>
          <a:noFill/>
        </p:spPr>
        <p:txBody>
          <a:bodyPr wrap="square" rtlCol="0">
            <a:spAutoFit/>
          </a:bodyPr>
          <a:lstStyle/>
          <a:p>
            <a:pPr algn="just"/>
            <a:r>
              <a:rPr lang="pl-PL" sz="2000" b="1" dirty="0"/>
              <a:t>Kluczowe dane z punktu widzenia zarządzania procesem sprzedaży zawarte w CRM to:</a:t>
            </a:r>
          </a:p>
          <a:p>
            <a:pPr algn="just">
              <a:lnSpc>
                <a:spcPct val="107000"/>
              </a:lnSpc>
              <a:spcAft>
                <a:spcPts val="800"/>
              </a:spcAft>
            </a:pPr>
            <a:r>
              <a:rPr lang="pl-PL" u="sng"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Weryfikacja zgromadzonych danych o kliencie</a:t>
            </a:r>
            <a:endParaRPr lang="pl-PL"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dirty="0">
                <a:latin typeface="Calibri" panose="020F0502020204030204" pitchFamily="34" charset="0"/>
                <a:ea typeface="Calibri" panose="020F0502020204030204" pitchFamily="34" charset="0"/>
                <a:cs typeface="Times New Roman" panose="02020603050405020304" pitchFamily="18" charset="0"/>
              </a:rPr>
              <a:t>K</a:t>
            </a:r>
            <a:r>
              <a:rPr lang="pl-PL" dirty="0">
                <a:effectLst/>
                <a:latin typeface="Calibri" panose="020F0502020204030204" pitchFamily="34" charset="0"/>
                <a:ea typeface="Calibri" panose="020F0502020204030204" pitchFamily="34" charset="0"/>
                <a:cs typeface="Times New Roman" panose="02020603050405020304" pitchFamily="18" charset="0"/>
              </a:rPr>
              <a:t>luczowe jest określenie jakie dane będą nam niezbędne do zamknięcie procesu. Jeżeli na etapie weryfikacji uznamy, że posiadane przez nas dane są niewystarczające lub nieaktualnie, powinniśmy zadbać o ich niezwłoczną aktualizację. </a:t>
            </a:r>
          </a:p>
          <a:p>
            <a:pPr algn="just">
              <a:lnSpc>
                <a:spcPct val="107000"/>
              </a:lnSpc>
              <a:spcAft>
                <a:spcPts val="800"/>
              </a:spcAft>
            </a:pPr>
            <a:r>
              <a:rPr lang="pl-PL" dirty="0">
                <a:effectLst/>
                <a:latin typeface="Calibri" panose="020F0502020204030204" pitchFamily="34" charset="0"/>
                <a:ea typeface="Calibri" panose="020F0502020204030204" pitchFamily="34" charset="0"/>
                <a:cs typeface="Times New Roman" panose="02020603050405020304" pitchFamily="18" charset="0"/>
              </a:rPr>
              <a:t>Dane te znajdziemy w systemie w zakładce „sprzedaż” moduł „kontrahenci”.</a:t>
            </a:r>
          </a:p>
          <a:p>
            <a:pPr algn="just">
              <a:lnSpc>
                <a:spcPct val="107000"/>
              </a:lnSpc>
              <a:spcAft>
                <a:spcPts val="800"/>
              </a:spcAft>
            </a:pPr>
            <a:r>
              <a:rPr lang="pl-PL" u="sng"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Informacje szczegółowe o Kliencie</a:t>
            </a:r>
            <a:endParaRPr lang="pl-PL"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dirty="0">
                <a:latin typeface="Calibri" panose="020F0502020204030204" pitchFamily="34" charset="0"/>
                <a:ea typeface="Calibri" panose="020F0502020204030204" pitchFamily="34" charset="0"/>
                <a:cs typeface="Times New Roman" panose="02020603050405020304" pitchFamily="18" charset="0"/>
              </a:rPr>
              <a:t>P</a:t>
            </a:r>
            <a:r>
              <a:rPr lang="pl-PL" dirty="0">
                <a:effectLst/>
                <a:latin typeface="Calibri" panose="020F0502020204030204" pitchFamily="34" charset="0"/>
                <a:ea typeface="Calibri" panose="020F0502020204030204" pitchFamily="34" charset="0"/>
                <a:cs typeface="Times New Roman" panose="02020603050405020304" pitchFamily="18" charset="0"/>
              </a:rPr>
              <a:t>o zgromadzeniu danych podstawowych należy zadbać o informacje szczegółowe. Te dane są mocno indywidualne                           i zależne od prowadzonej przez nas działalności. Tutaj możemy skupić się na indywidulanych preferencjach klienta, ale także na preferencjach branży. </a:t>
            </a:r>
          </a:p>
          <a:p>
            <a:pPr algn="just">
              <a:lnSpc>
                <a:spcPct val="107000"/>
              </a:lnSpc>
              <a:spcAft>
                <a:spcPts val="800"/>
              </a:spcAft>
            </a:pPr>
            <a:r>
              <a:rPr lang="pl-PL" u="sng"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Historia wcześniejszych relacji</a:t>
            </a:r>
            <a:endParaRPr lang="pl-PL"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dirty="0">
                <a:latin typeface="Calibri" panose="020F0502020204030204" pitchFamily="34" charset="0"/>
                <a:ea typeface="Calibri" panose="020F0502020204030204" pitchFamily="34" charset="0"/>
                <a:cs typeface="Times New Roman" panose="02020603050405020304" pitchFamily="18" charset="0"/>
              </a:rPr>
              <a:t>P</a:t>
            </a:r>
            <a:r>
              <a:rPr lang="pl-PL" dirty="0">
                <a:effectLst/>
                <a:latin typeface="Calibri" panose="020F0502020204030204" pitchFamily="34" charset="0"/>
                <a:ea typeface="Calibri" panose="020F0502020204030204" pitchFamily="34" charset="0"/>
                <a:cs typeface="Times New Roman" panose="02020603050405020304" pitchFamily="18" charset="0"/>
              </a:rPr>
              <a:t>rzed rozpoczęciem procesu sprzedaży powinniśmy zadbać o zapoznanie się z historią kontrahenta bazując na komentarzach wprowadzonych przez dział windykacji, dział reklamacji czy dział obsługi klienta. Warto także zweryfikować wcześniejsze zapytania handlowe. </a:t>
            </a:r>
          </a:p>
          <a:p>
            <a:r>
              <a:rPr lang="pl-PL" sz="2400" b="1" dirty="0"/>
              <a:t>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9506745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524315"/>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dirty="0">
                <a:latin typeface="Calibri" panose="020F0502020204030204" pitchFamily="34" charset="0"/>
                <a:ea typeface="Calibri" panose="020F0502020204030204" pitchFamily="34" charset="0"/>
                <a:cs typeface="Times New Roman" panose="02020603050405020304" pitchFamily="18" charset="0"/>
              </a:rPr>
              <a:t>Jesteś Dyrektorem handlowym we wspomnianej już firmie </a:t>
            </a:r>
            <a:r>
              <a:rPr lang="pl-PL" sz="1800" dirty="0">
                <a:effectLst/>
                <a:latin typeface="Calibri" panose="020F0502020204030204" pitchFamily="34" charset="0"/>
                <a:ea typeface="Calibri" panose="020F0502020204030204" pitchFamily="34" charset="0"/>
                <a:cs typeface="Times New Roman" panose="02020603050405020304" pitchFamily="18" charset="0"/>
              </a:rPr>
              <a:t>COOKIE Sp. z o.o. które jest przedsiębiorstwem wytwarzającym wyroby czekoladowe. </a:t>
            </a:r>
          </a:p>
          <a:p>
            <a:pPr algn="just"/>
            <a:r>
              <a:rPr lang="pl-PL" sz="1800" dirty="0">
                <a:effectLst/>
                <a:latin typeface="Calibri" panose="020F0502020204030204" pitchFamily="34" charset="0"/>
                <a:ea typeface="Calibri" panose="020F0502020204030204" pitchFamily="34" charset="0"/>
                <a:cs typeface="Times New Roman" panose="02020603050405020304" pitchFamily="18" charset="0"/>
              </a:rPr>
              <a:t>Zarządzasz grupą 30 przedstawicieli handlowych obsługujących procesy sprzedaży w całej Polsce. </a:t>
            </a:r>
          </a:p>
          <a:p>
            <a:pPr algn="just"/>
            <a:r>
              <a:rPr lang="pl-PL" sz="1800" dirty="0">
                <a:effectLst/>
                <a:latin typeface="Calibri" panose="020F0502020204030204" pitchFamily="34" charset="0"/>
                <a:ea typeface="Calibri" panose="020F0502020204030204" pitchFamily="34" charset="0"/>
                <a:cs typeface="Times New Roman" panose="02020603050405020304" pitchFamily="18" charset="0"/>
              </a:rPr>
              <a:t>Raportujesz bezpośrednio do CEO. </a:t>
            </a:r>
          </a:p>
          <a:p>
            <a:pPr algn="just"/>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br>
              <a:rPr lang="pl-PL" sz="1800" dirty="0">
                <a:effectLst/>
                <a:latin typeface="Calibri" panose="020F0502020204030204" pitchFamily="34" charset="0"/>
                <a:ea typeface="Calibri" panose="020F0502020204030204" pitchFamily="34" charset="0"/>
                <a:cs typeface="Times New Roman" panose="02020603050405020304" pitchFamily="18" charset="0"/>
              </a:rPr>
            </a:br>
            <a:r>
              <a:rPr lang="pl-PL" sz="1800" b="1" dirty="0">
                <a:effectLst/>
                <a:latin typeface="Calibri" panose="020F0502020204030204" pitchFamily="34" charset="0"/>
                <a:ea typeface="Calibri" panose="020F0502020204030204" pitchFamily="34" charset="0"/>
                <a:cs typeface="Times New Roman" panose="02020603050405020304" pitchFamily="18" charset="0"/>
              </a:rPr>
              <a:t>1. </a:t>
            </a:r>
            <a:r>
              <a:rPr lang="pl-PL" sz="1800" dirty="0">
                <a:effectLst/>
                <a:latin typeface="Calibri" panose="020F0502020204030204" pitchFamily="34" charset="0"/>
                <a:ea typeface="Calibri" panose="020F0502020204030204" pitchFamily="34" charset="0"/>
                <a:cs typeface="Times New Roman" panose="02020603050405020304" pitchFamily="18" charset="0"/>
              </a:rPr>
              <a:t>Które dane z procesu zarzadzania sprzedażą będą dla Ciebie najistotniejsze i dlaczego?</a:t>
            </a: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1641147611"/>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17 </a:t>
            </a:r>
            <a:r>
              <a:rPr lang="pl-PL" dirty="0"/>
              <a:t>: </a:t>
            </a:r>
            <a:br>
              <a:rPr lang="pl-PL" dirty="0"/>
            </a:br>
            <a:r>
              <a:rPr lang="pl-PL" dirty="0"/>
              <a:t>Wprowadzanie danych do systemu CRM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69</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4987381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600200"/>
            <a:ext cx="11546958" cy="3570208"/>
          </a:xfrm>
          <a:prstGeom prst="rect">
            <a:avLst/>
          </a:prstGeom>
          <a:noFill/>
        </p:spPr>
        <p:txBody>
          <a:bodyPr wrap="square" rtlCol="0">
            <a:spAutoFit/>
          </a:bodyPr>
          <a:lstStyle/>
          <a:p>
            <a:endParaRPr lang="pl-PL" sz="3200" dirty="0"/>
          </a:p>
          <a:p>
            <a:r>
              <a:rPr lang="pl-PL" sz="2800" b="1" dirty="0"/>
              <a:t>W strategii CRM rozróżniamy dwa aspekty:</a:t>
            </a:r>
          </a:p>
          <a:p>
            <a:endParaRPr lang="pl-PL" sz="2800" b="1" dirty="0"/>
          </a:p>
          <a:p>
            <a:pPr marL="342900" indent="-342900">
              <a:buFontTx/>
              <a:buChar char="-"/>
            </a:pPr>
            <a:r>
              <a:rPr lang="pl-PL" sz="2400" dirty="0"/>
              <a:t>strategia/wizja działania handlowego/relacyjnego</a:t>
            </a:r>
          </a:p>
          <a:p>
            <a:pPr marL="342900" indent="-342900">
              <a:buFontTx/>
              <a:buChar char="-"/>
            </a:pPr>
            <a:r>
              <a:rPr lang="pl-PL" sz="2400" dirty="0"/>
              <a:t>system informatyczny wspomagający strategię/wizję</a:t>
            </a:r>
          </a:p>
          <a:p>
            <a:endParaRPr lang="pl-PL" sz="2400" dirty="0"/>
          </a:p>
          <a:p>
            <a:r>
              <a:rPr lang="pl-PL" sz="2400" b="1" dirty="0">
                <a:solidFill>
                  <a:srgbClr val="FF0000"/>
                </a:solidFill>
              </a:rPr>
              <a:t>UWAGA: </a:t>
            </a:r>
            <a:r>
              <a:rPr lang="pl-PL" sz="2400" dirty="0"/>
              <a:t>wdrożenie</a:t>
            </a:r>
            <a:r>
              <a:rPr lang="pl-PL" sz="2400" b="1" dirty="0">
                <a:solidFill>
                  <a:srgbClr val="FF0000"/>
                </a:solidFill>
              </a:rPr>
              <a:t> </a:t>
            </a:r>
            <a:r>
              <a:rPr lang="pl-PL" sz="2400" dirty="0"/>
              <a:t>systemu informatycznego jest jednym z elementów strategii. </a:t>
            </a:r>
          </a:p>
          <a:p>
            <a:r>
              <a:rPr lang="pl-PL" sz="2400" dirty="0"/>
              <a:t> </a:t>
            </a:r>
          </a:p>
          <a:p>
            <a:endParaRPr lang="pl-PL" dirty="0"/>
          </a:p>
        </p:txBody>
      </p:sp>
    </p:spTree>
    <p:extLst>
      <p:ext uri="{BB962C8B-B14F-4D97-AF65-F5344CB8AC3E}">
        <p14:creationId xmlns:p14="http://schemas.microsoft.com/office/powerpoint/2010/main" val="2823364935"/>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70</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168449"/>
          </a:xfrm>
          <a:prstGeom prst="rect">
            <a:avLst/>
          </a:prstGeom>
          <a:noFill/>
        </p:spPr>
        <p:txBody>
          <a:bodyPr wrap="square" rtlCol="0">
            <a:spAutoFit/>
          </a:bodyPr>
          <a:lstStyle/>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Wprowadzajcie wszystkie dane i informacje o klientach </a:t>
            </a:r>
            <a:endParaRPr lang="pl-PL"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latin typeface="Calibri" panose="020F0502020204030204" pitchFamily="34" charset="0"/>
                <a:ea typeface="Calibri" panose="020F0502020204030204" pitchFamily="34" charset="0"/>
                <a:cs typeface="Times New Roman" panose="02020603050405020304" pitchFamily="18" charset="0"/>
              </a:rPr>
              <a:t>W</a:t>
            </a:r>
            <a:r>
              <a:rPr lang="pl-PL" sz="2400" dirty="0">
                <a:effectLst/>
                <a:latin typeface="Calibri" panose="020F0502020204030204" pitchFamily="34" charset="0"/>
                <a:ea typeface="Calibri" panose="020F0502020204030204" pitchFamily="34" charset="0"/>
                <a:cs typeface="Times New Roman" panose="02020603050405020304" pitchFamily="18" charset="0"/>
              </a:rPr>
              <a:t>ykorzystujcie w miarę możliwości wszystkie dostępne w kartotece kontrahenta pola, jeżeli system ma opcję tworzenia pól dodatkowych, wykorzystujcie je, optymalizując swoją wiedzę  o klientach. </a:t>
            </a:r>
          </a:p>
          <a:p>
            <a:pPr algn="just">
              <a:lnSpc>
                <a:spcPct val="107000"/>
              </a:lnSpc>
              <a:spcAft>
                <a:spcPts val="800"/>
              </a:spcAft>
            </a:pPr>
            <a:r>
              <a:rPr lang="pl-PL" sz="2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Jakie to będą dane Twoim zdaniem?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272571613"/>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497770"/>
          </a:xfrm>
          <a:prstGeom prst="rect">
            <a:avLst/>
          </a:prstGeom>
          <a:noFill/>
        </p:spPr>
        <p:txBody>
          <a:bodyPr wrap="square" rtlCol="0">
            <a:spAutoFit/>
          </a:bodyPr>
          <a:lstStyle/>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Wprowadzajcie dane dobrej jakości </a:t>
            </a:r>
            <a:endParaRPr lang="pl-PL"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Błędy w numerach telefonów, błędy w danych adresowych, błędy w adresach e-mail powodują zwiększenie ryzyka braku możliwości dotarcia do klientów z aktualnymi ofertami, promocjami lub, co gorsza, uniemożliwiają bieżącą sprzedaż. </a:t>
            </a:r>
          </a:p>
          <a:p>
            <a:pPr algn="just">
              <a:lnSpc>
                <a:spcPct val="107000"/>
              </a:lnSpc>
              <a:spcAft>
                <a:spcPts val="800"/>
              </a:spcAft>
            </a:pPr>
            <a:r>
              <a:rPr lang="pl-PL" sz="2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Jakie Twoim zdaniem negatywne skutki mają  złe jakościowo dane na funkcjonowanie przedsiębiorstwa?</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225806161"/>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461029"/>
          </a:xfrm>
          <a:prstGeom prst="rect">
            <a:avLst/>
          </a:prstGeom>
          <a:noFill/>
        </p:spPr>
        <p:txBody>
          <a:bodyPr wrap="square" rtlCol="0">
            <a:spAutoFit/>
          </a:bodyPr>
          <a:lstStyle/>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Dbajcie o aktualność danych </a:t>
            </a:r>
            <a:endParaRPr lang="pl-PL" sz="2400" b="1"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u="sng" dirty="0">
                <a:latin typeface="Calibri" panose="020F0502020204030204" pitchFamily="34" charset="0"/>
                <a:ea typeface="Calibri" panose="020F0502020204030204" pitchFamily="34" charset="0"/>
                <a:cs typeface="Times New Roman" panose="02020603050405020304" pitchFamily="18" charset="0"/>
              </a:rPr>
              <a:t>P</a:t>
            </a:r>
            <a:r>
              <a:rPr lang="pl-PL" sz="2400" u="sng" dirty="0">
                <a:effectLst/>
                <a:latin typeface="Calibri" panose="020F0502020204030204" pitchFamily="34" charset="0"/>
                <a:ea typeface="Calibri" panose="020F0502020204030204" pitchFamily="34" charset="0"/>
                <a:cs typeface="Times New Roman" panose="02020603050405020304" pitchFamily="18" charset="0"/>
              </a:rPr>
              <a:t>osiadanie aktualnych danych to podstawa do jakiegokolwiek efektywnego wykorzystywania systemu CRM.</a:t>
            </a:r>
            <a:r>
              <a:rPr lang="pl-PL" sz="2400" dirty="0">
                <a:effectLst/>
                <a:latin typeface="Calibri" panose="020F0502020204030204" pitchFamily="34" charset="0"/>
                <a:ea typeface="Calibri" panose="020F0502020204030204" pitchFamily="34" charset="0"/>
                <a:cs typeface="Times New Roman" panose="02020603050405020304" pitchFamily="18" charset="0"/>
              </a:rPr>
              <a:t> Brak aktualizacji danych powoduje zmniejszenie efektywności wykorzystania CRM, co za tym idzie, zwiększa koszty funkcjonowania przedsiębiorstwa.</a:t>
            </a:r>
          </a:p>
          <a:p>
            <a:pPr algn="just">
              <a:lnSpc>
                <a:spcPct val="107000"/>
              </a:lnSpc>
              <a:spcAft>
                <a:spcPts val="800"/>
              </a:spcAft>
            </a:pPr>
            <a:r>
              <a:rPr lang="pl-PL" sz="24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Jakie Twoim zdaniem negatywne skutki mają  nieaktualne dane na funkcjonowanie przedsiębiorstwa?</a:t>
            </a:r>
          </a:p>
          <a:p>
            <a:pPr>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endParaRPr lang="pl-PL" sz="2800" b="1" i="0" dirty="0">
              <a:solidFill>
                <a:srgbClr val="202122"/>
              </a:solidFill>
              <a:effectLst/>
            </a:endParaRPr>
          </a:p>
        </p:txBody>
      </p:sp>
    </p:spTree>
    <p:extLst>
      <p:ext uri="{BB962C8B-B14F-4D97-AF65-F5344CB8AC3E}">
        <p14:creationId xmlns:p14="http://schemas.microsoft.com/office/powerpoint/2010/main" val="3731790900"/>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18 </a:t>
            </a:r>
            <a:r>
              <a:rPr lang="pl-PL" dirty="0"/>
              <a:t>: </a:t>
            </a:r>
            <a:br>
              <a:rPr lang="pl-PL" dirty="0"/>
            </a:br>
            <a:r>
              <a:rPr lang="pl-PL" dirty="0"/>
              <a:t>Segmentacja klientów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49498781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592866"/>
            <a:ext cx="11546958" cy="4110228"/>
          </a:xfrm>
          <a:prstGeom prst="rect">
            <a:avLst/>
          </a:prstGeom>
          <a:noFill/>
        </p:spPr>
        <p:txBody>
          <a:bodyPr wrap="square" rtlCol="0">
            <a:spAutoFit/>
          </a:bodyPr>
          <a:lstStyle/>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Rozróżniamy klika rodzajów segmentacji Klientów m.in.:</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ze względu na branżę</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ze względu na zasięg działania (lokalny czy globalny)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ze względu na wygenerowane obroty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ze względu na wielkość</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r>
              <a:rPr lang="pl-PL" sz="2000" b="1" dirty="0">
                <a:solidFill>
                  <a:srgbClr val="00B050"/>
                </a:solidFill>
                <a:effectLst/>
                <a:latin typeface="Calibri" panose="020F0502020204030204" pitchFamily="34" charset="0"/>
                <a:ea typeface="Calibri" panose="020F0502020204030204" pitchFamily="34" charset="0"/>
                <a:cs typeface="Times New Roman" panose="02020603050405020304" pitchFamily="18" charset="0"/>
              </a:rPr>
              <a:t>Jakie jeszcze rodzaje segmentacji możesz wymienić?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958592640"/>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031873"/>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lgn="just">
              <a:buAutoNum type="arabicPeriod"/>
            </a:pPr>
            <a:r>
              <a:rPr lang="pl-PL" sz="3200" dirty="0"/>
              <a:t>Czy spotkałeś się już z pojęciem segmentacji klientów?</a:t>
            </a:r>
          </a:p>
          <a:p>
            <a:pPr marL="514350" indent="-514350" algn="just">
              <a:buAutoNum type="arabicPeriod"/>
            </a:pPr>
            <a:r>
              <a:rPr lang="pl-PL" sz="3200" dirty="0"/>
              <a:t>Czym Twoim zdaniem jest segmentacja? </a:t>
            </a:r>
          </a:p>
          <a:p>
            <a:pPr marL="514350" indent="-514350" algn="just">
              <a:buAutoNum type="arabicPeriod"/>
            </a:pPr>
            <a:r>
              <a:rPr lang="pl-PL" sz="3200" dirty="0"/>
              <a:t>Do czego Twoim zdaniem służy segmentacja klientów i dlaczego jest tak ważna? </a:t>
            </a:r>
          </a:p>
          <a:p>
            <a:endParaRPr lang="pl-PL" sz="3200" dirty="0"/>
          </a:p>
        </p:txBody>
      </p:sp>
    </p:spTree>
    <p:extLst>
      <p:ext uri="{BB962C8B-B14F-4D97-AF65-F5344CB8AC3E}">
        <p14:creationId xmlns:p14="http://schemas.microsoft.com/office/powerpoint/2010/main" val="180820454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19 </a:t>
            </a:r>
            <a:r>
              <a:rPr lang="pl-PL" dirty="0"/>
              <a:t>: </a:t>
            </a:r>
            <a:br>
              <a:rPr lang="pl-PL" dirty="0"/>
            </a:br>
            <a:r>
              <a:rPr lang="pl-PL" dirty="0"/>
              <a:t>Aktualizacja danych klientów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76</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95292831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102470"/>
          </a:xfrm>
          <a:prstGeom prst="rect">
            <a:avLst/>
          </a:prstGeom>
          <a:noFill/>
        </p:spPr>
        <p:txBody>
          <a:bodyPr wrap="square" rtlCol="0">
            <a:spAutoFit/>
          </a:bodyPr>
          <a:lstStyle/>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3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Aktualizowanie i uzupełnianie danych klientów </a:t>
            </a:r>
            <a:r>
              <a:rPr lang="pl-PL" sz="2300"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powinno być procesem ciągłym i systematycznym.</a:t>
            </a:r>
            <a:endParaRPr lang="pl-PL" sz="23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endParaRPr lang="pl-PL"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300" dirty="0">
                <a:effectLst/>
                <a:latin typeface="Calibri" panose="020F0502020204030204" pitchFamily="34" charset="0"/>
                <a:ea typeface="Calibri" panose="020F0502020204030204" pitchFamily="34" charset="0"/>
                <a:cs typeface="Times New Roman" panose="02020603050405020304" pitchFamily="18" charset="0"/>
              </a:rPr>
              <a:t>Każdorazowo, w trakcie kontaktu z klientem, powinniśmy dyskretnie zapytać, lub wspomnieć czy jakieś dane teleadresowe nie uległy zmianie.</a:t>
            </a:r>
          </a:p>
          <a:p>
            <a:pPr algn="just">
              <a:lnSpc>
                <a:spcPct val="107000"/>
              </a:lnSpc>
              <a:spcAft>
                <a:spcPts val="800"/>
              </a:spcAft>
            </a:pPr>
            <a:endParaRPr lang="pl-PL" sz="2300" b="1"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3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Ważne jest, aby proces aktualizacji i uzupełniania był </a:t>
            </a:r>
            <a:r>
              <a:rPr lang="pl-PL" sz="2300" b="1" u="sng"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na stałe </a:t>
            </a:r>
            <a:r>
              <a:rPr lang="pl-PL" sz="23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wpisany do procedury obsługi klienta.</a:t>
            </a:r>
            <a:endParaRPr lang="pl-PL" sz="2300"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421592437"/>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123270"/>
            <a:ext cx="11940363" cy="4703019"/>
          </a:xfrm>
          <a:prstGeom prst="rect">
            <a:avLst/>
          </a:prstGeom>
          <a:noFill/>
        </p:spPr>
        <p:txBody>
          <a:bodyPr wrap="square" rtlCol="0">
            <a:spAutoFit/>
          </a:bodyPr>
          <a:lstStyle/>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b="1" dirty="0">
                <a:effectLst/>
                <a:latin typeface="Calibri" panose="020F0502020204030204" pitchFamily="34" charset="0"/>
                <a:ea typeface="Calibri" panose="020F0502020204030204" pitchFamily="34" charset="0"/>
                <a:cs typeface="Times New Roman" panose="02020603050405020304" pitchFamily="18" charset="0"/>
              </a:rPr>
              <a:t>Tylko aktualne dane pozwolą nam na skuteczne zarządzanie sprzedażą oraz pozwolą nam na zachowanie dobrych relacji z klientem</a:t>
            </a:r>
            <a:r>
              <a:rPr lang="pl-PL" sz="20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Dbając o poprawność danych niwelujemy do minimum możliwość powstania błędu. </a:t>
            </a:r>
          </a:p>
          <a:p>
            <a:pPr algn="just">
              <a:lnSpc>
                <a:spcPct val="107000"/>
              </a:lnSpc>
              <a:spcAft>
                <a:spcPts val="800"/>
              </a:spcAft>
            </a:pP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u="sng" dirty="0">
                <a:effectLst/>
                <a:latin typeface="Calibri" panose="020F0502020204030204" pitchFamily="34" charset="0"/>
                <a:ea typeface="Calibri" panose="020F0502020204030204" pitchFamily="34" charset="0"/>
                <a:cs typeface="Times New Roman" panose="02020603050405020304" pitchFamily="18" charset="0"/>
              </a:rPr>
              <a:t>Aktualne dane pozwolą nam zadbać zarówno o odpowiednio przebiegający proces:</a:t>
            </a:r>
          </a:p>
          <a:p>
            <a:pPr algn="just">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a:t>
            </a:r>
            <a:r>
              <a:rPr lang="pl-PL" sz="2000" dirty="0">
                <a:effectLst/>
                <a:latin typeface="Calibri" panose="020F0502020204030204" pitchFamily="34" charset="0"/>
                <a:ea typeface="Calibri" panose="020F0502020204030204" pitchFamily="34" charset="0"/>
                <a:cs typeface="Times New Roman" panose="02020603050405020304" pitchFamily="18" charset="0"/>
              </a:rPr>
              <a:t>marketingowy (np. nasz mailing reklamowy trafi pod odpowiedni adres mailowy), </a:t>
            </a: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proces obsługi klienta (np. dział obsługi klienta w chwili wystąpienia nieprzewidzianego zdarzenia będzie mógł od razu interweniować i powiadomić odpowiednie osoby u klienta) </a:t>
            </a:r>
            <a:endParaRPr lang="pl-PL" sz="20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proces handlowy (np. będziemy telefonowali do odpowiedniej osoby decyzyjnej). </a:t>
            </a: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426940146"/>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79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5663089"/>
          </a:xfrm>
          <a:prstGeom prst="rect">
            <a:avLst/>
          </a:prstGeom>
          <a:noFill/>
        </p:spPr>
        <p:txBody>
          <a:bodyPr wrap="square" rtlCol="0">
            <a:spAutoFit/>
          </a:bodyPr>
          <a:lstStyle/>
          <a:p>
            <a:endParaRPr lang="pl-PL" sz="3200" dirty="0"/>
          </a:p>
          <a:p>
            <a:r>
              <a:rPr lang="pl-PL" sz="3200" b="1" dirty="0"/>
              <a:t>CASE STUDY:</a:t>
            </a:r>
          </a:p>
          <a:p>
            <a:endParaRPr lang="pl-PL" sz="3200" dirty="0"/>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Jesteś nowo zatrudnionym przedstawicielem handlowym w firmie </a:t>
            </a:r>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a:t>
            </a:r>
          </a:p>
          <a:p>
            <a:pPr algn="just"/>
            <a:r>
              <a:rPr lang="pl-PL" sz="2000" dirty="0">
                <a:effectLst/>
                <a:latin typeface="Calibri" panose="020F0502020204030204" pitchFamily="34" charset="0"/>
                <a:ea typeface="Calibri" panose="020F0502020204030204" pitchFamily="34" charset="0"/>
                <a:cs typeface="Times New Roman" panose="02020603050405020304" pitchFamily="18" charset="0"/>
              </a:rPr>
              <a:t>Przedsiębiorstwo specjalizuje się w się w produkcji czekolad, czekoladek, cukierków i herbatników. </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Twoimi Klientami są hipermarkety, supermarkety, sklepy sieciowe, sklepy lokalne.</a:t>
            </a:r>
          </a:p>
          <a:p>
            <a:pPr algn="just"/>
            <a:r>
              <a:rPr lang="pl-PL" sz="2000" dirty="0">
                <a:latin typeface="Calibri" panose="020F0502020204030204" pitchFamily="34" charset="0"/>
                <a:ea typeface="Calibri" panose="020F0502020204030204" pitchFamily="34" charset="0"/>
                <a:cs typeface="Times New Roman" panose="02020603050405020304" pitchFamily="18" charset="0"/>
              </a:rPr>
              <a:t>Twój przełożony poprosił Cię abyś umówił Wam na następny tydzień 20 spotkań w sklepach które przyjąłeś po poprzednim przedstawicielu. Wykonałeś 10 telefonów, jednak w żadnym ze sklepów nie udało ci się umówić spotkania. Okazało się, że u większości Klientów w systemie były błędne osoby kontaktowe czy błędne numery telefonów.</a:t>
            </a:r>
          </a:p>
          <a:p>
            <a:endParaRPr lang="pl-PL" sz="2000" dirty="0">
              <a:latin typeface="Calibri" panose="020F0502020204030204" pitchFamily="34" charset="0"/>
              <a:ea typeface="Calibri" panose="020F0502020204030204" pitchFamily="34" charset="0"/>
              <a:cs typeface="Times New Roman" panose="02020603050405020304" pitchFamily="18" charset="0"/>
            </a:endParaRPr>
          </a:p>
          <a:p>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effectLst/>
                <a:latin typeface="Calibri" panose="020F0502020204030204" pitchFamily="34" charset="0"/>
                <a:ea typeface="Calibri" panose="020F0502020204030204" pitchFamily="34" charset="0"/>
                <a:cs typeface="Times New Roman" panose="02020603050405020304" pitchFamily="18" charset="0"/>
              </a:rPr>
              <a:t>Jaki to miało wpływ na Twój dzień pracy?</a:t>
            </a: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32698859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3" y="1600200"/>
            <a:ext cx="11546958" cy="4616648"/>
          </a:xfrm>
          <a:prstGeom prst="rect">
            <a:avLst/>
          </a:prstGeom>
          <a:noFill/>
        </p:spPr>
        <p:txBody>
          <a:bodyPr wrap="square" rtlCol="0">
            <a:spAutoFit/>
          </a:bodyPr>
          <a:lstStyle/>
          <a:p>
            <a:endParaRPr lang="pl-PL" sz="3200" dirty="0"/>
          </a:p>
          <a:p>
            <a:r>
              <a:rPr lang="pl-PL" sz="2800" b="1" dirty="0"/>
              <a:t>Korzyści płynące z wdrożenia strategii CRM:</a:t>
            </a:r>
          </a:p>
          <a:p>
            <a:endParaRPr lang="pl-PL" sz="2800" b="1" dirty="0"/>
          </a:p>
          <a:p>
            <a:pPr marL="342900" indent="-342900">
              <a:buFontTx/>
              <a:buChar char="-"/>
            </a:pPr>
            <a:r>
              <a:rPr lang="pl-PL" sz="2800" dirty="0"/>
              <a:t>poprawa jakości obsługi Klientów</a:t>
            </a:r>
          </a:p>
          <a:p>
            <a:pPr marL="342900" indent="-342900">
              <a:buFontTx/>
              <a:buChar char="-"/>
            </a:pPr>
            <a:r>
              <a:rPr lang="pl-PL" sz="2800" dirty="0"/>
              <a:t>„celowane” akcje marketingowe</a:t>
            </a:r>
          </a:p>
          <a:p>
            <a:pPr marL="342900" indent="-342900">
              <a:buFontTx/>
              <a:buChar char="-"/>
            </a:pPr>
            <a:r>
              <a:rPr lang="pl-PL" sz="2800" dirty="0"/>
              <a:t>usprawnienie i usystematyzowanie procesów sprzedaży</a:t>
            </a:r>
          </a:p>
          <a:p>
            <a:pPr marL="342900" indent="-342900">
              <a:buFontTx/>
              <a:buChar char="-"/>
            </a:pPr>
            <a:r>
              <a:rPr lang="pl-PL" sz="2800" dirty="0"/>
              <a:t>przejrzyste zarządzanie sprzedażą oraz Klientem </a:t>
            </a:r>
          </a:p>
          <a:p>
            <a:pPr marL="342900" indent="-342900">
              <a:buFontTx/>
              <a:buChar char="-"/>
            </a:pPr>
            <a:r>
              <a:rPr lang="pl-PL" sz="2800" dirty="0"/>
              <a:t>kompletna baza danych </a:t>
            </a:r>
          </a:p>
          <a:p>
            <a:endParaRPr lang="pl-PL" sz="2400" dirty="0"/>
          </a:p>
          <a:p>
            <a:r>
              <a:rPr lang="pl-PL" sz="2400" dirty="0"/>
              <a:t> </a:t>
            </a:r>
          </a:p>
          <a:p>
            <a:endParaRPr lang="pl-PL" dirty="0"/>
          </a:p>
        </p:txBody>
      </p:sp>
    </p:spTree>
    <p:extLst>
      <p:ext uri="{BB962C8B-B14F-4D97-AF65-F5344CB8AC3E}">
        <p14:creationId xmlns:p14="http://schemas.microsoft.com/office/powerpoint/2010/main" val="265048712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20 </a:t>
            </a:r>
            <a:r>
              <a:rPr lang="pl-PL" dirty="0"/>
              <a:t>: </a:t>
            </a:r>
            <a:br>
              <a:rPr lang="pl-PL" dirty="0"/>
            </a:br>
            <a:r>
              <a:rPr lang="pl-PL" dirty="0"/>
              <a:t>Rodzaje programów CRM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143904744"/>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237459"/>
          </a:xfrm>
          <a:prstGeom prst="rect">
            <a:avLst/>
          </a:prstGeom>
          <a:noFill/>
        </p:spPr>
        <p:txBody>
          <a:bodyPr wrap="square" rtlCol="0">
            <a:spAutoFit/>
          </a:bodyPr>
          <a:lstStyle/>
          <a:p>
            <a:pPr>
              <a:lnSpc>
                <a:spcPct val="107000"/>
              </a:lnSpc>
              <a:spcAft>
                <a:spcPts val="800"/>
              </a:spcAft>
            </a:pPr>
            <a:r>
              <a:rPr lang="pl-PL" sz="2400" b="1" dirty="0">
                <a:latin typeface="Calibri" panose="020F0502020204030204" pitchFamily="34" charset="0"/>
                <a:ea typeface="Calibri" panose="020F0502020204030204" pitchFamily="34" charset="0"/>
                <a:cs typeface="Times New Roman" panose="02020603050405020304" pitchFamily="18" charset="0"/>
              </a:rPr>
              <a:t>Docelowo system CRM dedykowany jest pracy działów:</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sprzedaży</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marketingu</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obsługi klienta</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zarządu </a:t>
            </a:r>
          </a:p>
          <a:p>
            <a:pPr>
              <a:lnSpc>
                <a:spcPct val="107000"/>
              </a:lnSpc>
              <a:spcAft>
                <a:spcPts val="800"/>
              </a:spcAft>
            </a:pPr>
            <a:r>
              <a:rPr lang="pl-PL" sz="2400" b="1" dirty="0">
                <a:latin typeface="Calibri" panose="020F0502020204030204" pitchFamily="34" charset="0"/>
                <a:ea typeface="Calibri" panose="020F0502020204030204" pitchFamily="34" charset="0"/>
                <a:cs typeface="Times New Roman" panose="02020603050405020304" pitchFamily="18" charset="0"/>
              </a:rPr>
              <a:t>Najpopularniejsze systemy CRM składają się z trzech elementów:</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operacyjny/transakcyjny</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analityczny</a:t>
            </a:r>
          </a:p>
          <a:p>
            <a:pPr>
              <a:lnSpc>
                <a:spcPct val="107000"/>
              </a:lnSpc>
              <a:spcAft>
                <a:spcPts val="800"/>
              </a:spcAft>
            </a:pPr>
            <a:r>
              <a:rPr lang="pl-PL" sz="2000" dirty="0">
                <a:latin typeface="Calibri" panose="020F0502020204030204" pitchFamily="34" charset="0"/>
                <a:ea typeface="Calibri" panose="020F0502020204030204" pitchFamily="34" charset="0"/>
                <a:cs typeface="Times New Roman" panose="02020603050405020304" pitchFamily="18" charset="0"/>
              </a:rPr>
              <a:t>- komunikacyjny/interaktywny</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259008426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524315"/>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buAutoNum type="arabicPeriod"/>
            </a:pPr>
            <a:r>
              <a:rPr lang="pl-PL" sz="3200" dirty="0"/>
              <a:t>Jaki wpływ na pracę </a:t>
            </a:r>
            <a:r>
              <a:rPr lang="pl-PL" sz="3200" u="sng" dirty="0"/>
              <a:t>działu sprzedaży </a:t>
            </a:r>
            <a:r>
              <a:rPr lang="pl-PL" sz="3200" dirty="0"/>
              <a:t>ma CRM?</a:t>
            </a:r>
          </a:p>
          <a:p>
            <a:pPr marL="514350" indent="-514350">
              <a:buFontTx/>
              <a:buAutoNum type="arabicPeriod"/>
            </a:pPr>
            <a:r>
              <a:rPr lang="pl-PL" sz="3200" dirty="0"/>
              <a:t>Jaki wpływ na pracę </a:t>
            </a:r>
            <a:r>
              <a:rPr lang="pl-PL" sz="3200" u="sng" dirty="0"/>
              <a:t>działu marketingu </a:t>
            </a:r>
            <a:r>
              <a:rPr lang="pl-PL" sz="3200" dirty="0"/>
              <a:t>ma CRM?</a:t>
            </a:r>
          </a:p>
          <a:p>
            <a:pPr marL="514350" indent="-514350">
              <a:buFontTx/>
              <a:buAutoNum type="arabicPeriod"/>
            </a:pPr>
            <a:r>
              <a:rPr lang="pl-PL" sz="3200" dirty="0"/>
              <a:t>Jaki wpływ na pracę </a:t>
            </a:r>
            <a:r>
              <a:rPr lang="pl-PL" sz="3200" u="sng" dirty="0"/>
              <a:t>działu obsługi klienta </a:t>
            </a:r>
            <a:r>
              <a:rPr lang="pl-PL" sz="3200" dirty="0"/>
              <a:t>ma CRM?</a:t>
            </a:r>
          </a:p>
          <a:p>
            <a:pPr marL="514350" indent="-514350">
              <a:buFontTx/>
              <a:buAutoNum type="arabicPeriod"/>
            </a:pPr>
            <a:r>
              <a:rPr lang="pl-PL" sz="3200" dirty="0"/>
              <a:t>Jaki wpływ na pracę </a:t>
            </a:r>
            <a:r>
              <a:rPr lang="pl-PL" sz="3200" u="sng" dirty="0"/>
              <a:t>zarządu</a:t>
            </a:r>
            <a:r>
              <a:rPr lang="pl-PL" sz="3200" dirty="0"/>
              <a:t> ma CRM?</a:t>
            </a:r>
          </a:p>
          <a:p>
            <a:pPr marL="514350" indent="-514350">
              <a:buAutoNum type="arabicPeriod"/>
            </a:pPr>
            <a:endParaRPr lang="pl-PL" sz="3200" dirty="0"/>
          </a:p>
          <a:p>
            <a:endParaRPr lang="pl-PL" sz="3200" dirty="0"/>
          </a:p>
        </p:txBody>
      </p:sp>
    </p:spTree>
    <p:extLst>
      <p:ext uri="{BB962C8B-B14F-4D97-AF65-F5344CB8AC3E}">
        <p14:creationId xmlns:p14="http://schemas.microsoft.com/office/powerpoint/2010/main" val="8723635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21 </a:t>
            </a:r>
            <a:r>
              <a:rPr lang="pl-PL" dirty="0"/>
              <a:t>: </a:t>
            </a:r>
            <a:br>
              <a:rPr lang="pl-PL" dirty="0"/>
            </a:br>
            <a:r>
              <a:rPr lang="pl-PL" dirty="0"/>
              <a:t>CRM operacyjny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2437293494"/>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50918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Operacyjny CRM zawiera wszystkie dane dotyczące Klientów takie jak: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nazwa firmy,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adres siedziby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telefoniczne dane kontaktowe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dane e-mailowe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dane osób kontaktowych</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dane osób decyzyjnych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73066893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50918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Element ten odpowiada także za przechowywanie takich danych dotyczących klienta jak</a:t>
            </a:r>
            <a:r>
              <a:rPr lang="pl-PL" sz="2400" dirty="0">
                <a:effectLst/>
                <a:latin typeface="Calibri" panose="020F0502020204030204" pitchFamily="34" charset="0"/>
                <a:ea typeface="Calibri" panose="020F0502020204030204" pitchFamily="34" charset="0"/>
                <a:cs typeface="Times New Roman" panose="02020603050405020304" pitchFamily="18" charset="0"/>
              </a:rPr>
              <a:t>:</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zamówienia i zlecenia</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transakcje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aktualna sprzedaż na kliencie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zakupione produkty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preferencje kontaktowe</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harmonogram wcześniejszych zamówień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71418262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524315"/>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buAutoNum type="arabicPeriod"/>
            </a:pPr>
            <a:r>
              <a:rPr lang="pl-PL" sz="3200" dirty="0"/>
              <a:t>Jaki wpływ na pracę </a:t>
            </a:r>
            <a:r>
              <a:rPr lang="pl-PL" sz="3200" u="sng" dirty="0"/>
              <a:t>działu sprzedaży </a:t>
            </a:r>
            <a:r>
              <a:rPr lang="pl-PL" sz="3200" dirty="0"/>
              <a:t>ma CRM operacyjny?</a:t>
            </a:r>
          </a:p>
          <a:p>
            <a:pPr marL="514350" indent="-514350">
              <a:buFontTx/>
              <a:buAutoNum type="arabicPeriod"/>
            </a:pPr>
            <a:r>
              <a:rPr lang="pl-PL" sz="3200" dirty="0"/>
              <a:t>Jaki wpływ na pracę </a:t>
            </a:r>
            <a:r>
              <a:rPr lang="pl-PL" sz="3200" u="sng" dirty="0"/>
              <a:t>działu marketingu </a:t>
            </a:r>
            <a:r>
              <a:rPr lang="pl-PL" sz="3200" dirty="0"/>
              <a:t>ma CRM operacyjny?</a:t>
            </a:r>
          </a:p>
          <a:p>
            <a:pPr marL="514350" indent="-514350">
              <a:buFontTx/>
              <a:buAutoNum type="arabicPeriod"/>
            </a:pPr>
            <a:r>
              <a:rPr lang="pl-PL" sz="3200" dirty="0"/>
              <a:t>Jaki wpływ na pracę </a:t>
            </a:r>
            <a:r>
              <a:rPr lang="pl-PL" sz="3200" u="sng" dirty="0"/>
              <a:t>działu obsługi klienta </a:t>
            </a:r>
            <a:r>
              <a:rPr lang="pl-PL" sz="3200" dirty="0"/>
              <a:t>ma CRM operacyjny?</a:t>
            </a:r>
          </a:p>
          <a:p>
            <a:pPr marL="514350" indent="-514350">
              <a:buFontTx/>
              <a:buAutoNum type="arabicPeriod"/>
            </a:pPr>
            <a:r>
              <a:rPr lang="pl-PL" sz="3200" dirty="0"/>
              <a:t>Jaki wpływ na pracę </a:t>
            </a:r>
            <a:r>
              <a:rPr lang="pl-PL" sz="3200" u="sng" dirty="0"/>
              <a:t>zarządu</a:t>
            </a:r>
            <a:r>
              <a:rPr lang="pl-PL" sz="3200" dirty="0"/>
              <a:t> ma CRM operacyjny?</a:t>
            </a:r>
          </a:p>
          <a:p>
            <a:pPr marL="514350" indent="-514350">
              <a:buAutoNum type="arabicPeriod"/>
            </a:pPr>
            <a:endParaRPr lang="pl-PL" sz="3200" dirty="0"/>
          </a:p>
          <a:p>
            <a:endParaRPr lang="pl-PL" sz="3200" dirty="0"/>
          </a:p>
        </p:txBody>
      </p:sp>
    </p:spTree>
    <p:extLst>
      <p:ext uri="{BB962C8B-B14F-4D97-AF65-F5344CB8AC3E}">
        <p14:creationId xmlns:p14="http://schemas.microsoft.com/office/powerpoint/2010/main" val="3919390970"/>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22 </a:t>
            </a:r>
            <a:r>
              <a:rPr lang="pl-PL" dirty="0"/>
              <a:t>: </a:t>
            </a:r>
            <a:br>
              <a:rPr lang="pl-PL" dirty="0"/>
            </a:br>
            <a:r>
              <a:rPr lang="pl-PL" dirty="0"/>
              <a:t>CRM analityczny </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87</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685418503"/>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88</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50918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Dane zebrane w tym module pozwalają na szczegółowe analizy: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który klient generuje dla przedsiębiorstwa największą sprzedaż</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który klient generuje dla firmy największą marżę</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 jakich branżach notujemy największe zyski czy straty</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w których okresach, z której branży, notujemy największa liczbę zamówień</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obrazuje metodą ‘zero jedynkową’  prace poszczególnych pracowników działu handlowego</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analizuje spadki sprzedaży u konkretnych Klientów, na konkretnych usługach</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417616874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89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4524315"/>
          </a:xfrm>
          <a:prstGeom prst="rect">
            <a:avLst/>
          </a:prstGeom>
          <a:noFill/>
        </p:spPr>
        <p:txBody>
          <a:bodyPr wrap="square" rtlCol="0">
            <a:spAutoFit/>
          </a:bodyPr>
          <a:lstStyle/>
          <a:p>
            <a:endParaRPr lang="pl-PL" sz="3200" dirty="0"/>
          </a:p>
          <a:p>
            <a:r>
              <a:rPr lang="pl-PL" sz="3200" b="1" dirty="0"/>
              <a:t>DYSKUSJA:</a:t>
            </a:r>
          </a:p>
          <a:p>
            <a:endParaRPr lang="pl-PL" sz="3200" dirty="0"/>
          </a:p>
          <a:p>
            <a:pPr marL="514350" indent="-514350">
              <a:buAutoNum type="arabicPeriod"/>
            </a:pPr>
            <a:r>
              <a:rPr lang="pl-PL" sz="3200" dirty="0"/>
              <a:t>Jaki wpływ na pracę </a:t>
            </a:r>
            <a:r>
              <a:rPr lang="pl-PL" sz="3200" u="sng" dirty="0"/>
              <a:t>działu sprzedaży </a:t>
            </a:r>
            <a:r>
              <a:rPr lang="pl-PL" sz="3200" dirty="0"/>
              <a:t>ma CRM analityczny?</a:t>
            </a:r>
          </a:p>
          <a:p>
            <a:pPr marL="514350" indent="-514350">
              <a:buFontTx/>
              <a:buAutoNum type="arabicPeriod"/>
            </a:pPr>
            <a:r>
              <a:rPr lang="pl-PL" sz="3200" dirty="0"/>
              <a:t>Jaki wpływ na pracę </a:t>
            </a:r>
            <a:r>
              <a:rPr lang="pl-PL" sz="3200" u="sng" dirty="0"/>
              <a:t>działu marketingu </a:t>
            </a:r>
            <a:r>
              <a:rPr lang="pl-PL" sz="3200" dirty="0"/>
              <a:t>ma CRM analityczny?</a:t>
            </a:r>
          </a:p>
          <a:p>
            <a:pPr marL="514350" indent="-514350">
              <a:buFontTx/>
              <a:buAutoNum type="arabicPeriod"/>
            </a:pPr>
            <a:r>
              <a:rPr lang="pl-PL" sz="3200" dirty="0"/>
              <a:t>Jaki wpływ na pracę </a:t>
            </a:r>
            <a:r>
              <a:rPr lang="pl-PL" sz="3200" u="sng" dirty="0"/>
              <a:t>działu obsługi klienta </a:t>
            </a:r>
            <a:r>
              <a:rPr lang="pl-PL" sz="3200" dirty="0"/>
              <a:t>ma CRM analityczny?</a:t>
            </a:r>
          </a:p>
          <a:p>
            <a:pPr marL="514350" indent="-514350">
              <a:buFontTx/>
              <a:buAutoNum type="arabicPeriod"/>
            </a:pPr>
            <a:r>
              <a:rPr lang="pl-PL" sz="3200" dirty="0"/>
              <a:t>Jaki wpływ na pracę </a:t>
            </a:r>
            <a:r>
              <a:rPr lang="pl-PL" sz="3200" u="sng" dirty="0"/>
              <a:t>zarządu</a:t>
            </a:r>
            <a:r>
              <a:rPr lang="pl-PL" sz="3200" dirty="0"/>
              <a:t> ma CRM analityczny?</a:t>
            </a:r>
          </a:p>
          <a:p>
            <a:pPr marL="514350" indent="-514350">
              <a:buAutoNum type="arabicPeriod"/>
            </a:pPr>
            <a:endParaRPr lang="pl-PL" sz="3200" dirty="0"/>
          </a:p>
          <a:p>
            <a:endParaRPr lang="pl-PL" sz="3200" dirty="0"/>
          </a:p>
        </p:txBody>
      </p:sp>
    </p:spTree>
    <p:extLst>
      <p:ext uri="{BB962C8B-B14F-4D97-AF65-F5344CB8AC3E}">
        <p14:creationId xmlns:p14="http://schemas.microsoft.com/office/powerpoint/2010/main" val="29040736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5355312"/>
          </a:xfrm>
          <a:prstGeom prst="rect">
            <a:avLst/>
          </a:prstGeom>
          <a:noFill/>
        </p:spPr>
        <p:txBody>
          <a:bodyPr wrap="square" rtlCol="0">
            <a:spAutoFit/>
          </a:bodyPr>
          <a:lstStyle/>
          <a:p>
            <a:endParaRPr lang="pl-PL" sz="3200" dirty="0"/>
          </a:p>
          <a:p>
            <a:r>
              <a:rPr lang="pl-PL" sz="3200" b="1" dirty="0"/>
              <a:t>CASE STUDY:</a:t>
            </a:r>
          </a:p>
          <a:p>
            <a:endParaRPr lang="pl-PL" sz="3200" dirty="0"/>
          </a:p>
          <a:p>
            <a:r>
              <a:rPr lang="pl-PL" sz="2000" dirty="0">
                <a:effectLst/>
                <a:latin typeface="Calibri" panose="020F0502020204030204" pitchFamily="34" charset="0"/>
                <a:ea typeface="Calibri" panose="020F0502020204030204" pitchFamily="34" charset="0"/>
                <a:cs typeface="Times New Roman" panose="02020603050405020304" pitchFamily="18" charset="0"/>
              </a:rPr>
              <a:t>COOKIE Sp. z o.o. to przedsiębiorstwo wytwarzające wyroby czekoladowe. </a:t>
            </a:r>
          </a:p>
          <a:p>
            <a:r>
              <a:rPr lang="pl-PL" sz="2000" dirty="0">
                <a:effectLst/>
                <a:latin typeface="Calibri" panose="020F0502020204030204" pitchFamily="34" charset="0"/>
                <a:ea typeface="Calibri" panose="020F0502020204030204" pitchFamily="34" charset="0"/>
                <a:cs typeface="Times New Roman" panose="02020603050405020304" pitchFamily="18" charset="0"/>
              </a:rPr>
              <a:t>Firma zatrudnia 30 przedstawicieli handlowych rozsianych lokalizacyjnie po całej Polsce. </a:t>
            </a:r>
          </a:p>
          <a:p>
            <a:r>
              <a:rPr lang="pl-PL" sz="2000" dirty="0">
                <a:latin typeface="Calibri" panose="020F0502020204030204" pitchFamily="34" charset="0"/>
                <a:ea typeface="Calibri" panose="020F0502020204030204" pitchFamily="34" charset="0"/>
                <a:cs typeface="Times New Roman" panose="02020603050405020304" pitchFamily="18" charset="0"/>
              </a:rPr>
              <a:t>Przedstawiciele handlowi nie są podzieleni terytorialnie – każdy może pozyskiwać Klientów z terenu całej Polski.</a:t>
            </a:r>
          </a:p>
          <a:p>
            <a:r>
              <a:rPr lang="pl-PL" sz="2000" dirty="0">
                <a:latin typeface="Calibri" panose="020F0502020204030204" pitchFamily="34" charset="0"/>
                <a:ea typeface="Calibri" panose="020F0502020204030204" pitchFamily="34" charset="0"/>
                <a:cs typeface="Times New Roman" panose="02020603050405020304" pitchFamily="18" charset="0"/>
              </a:rPr>
              <a:t>Ich głównymi odbiorcami są hipermarkety, supermarkety, sklepy sieciowe, sklepy lokalne. </a:t>
            </a:r>
          </a:p>
          <a:p>
            <a:endParaRPr lang="pl-PL" sz="2000" dirty="0">
              <a:latin typeface="Calibri" panose="020F0502020204030204" pitchFamily="34" charset="0"/>
              <a:ea typeface="Calibri" panose="020F0502020204030204" pitchFamily="34" charset="0"/>
              <a:cs typeface="Times New Roman" panose="02020603050405020304" pitchFamily="18" charset="0"/>
            </a:endParaRPr>
          </a:p>
          <a:p>
            <a:br>
              <a:rPr lang="pl-PL" sz="2000" dirty="0">
                <a:effectLst/>
                <a:latin typeface="Calibri" panose="020F0502020204030204" pitchFamily="34" charset="0"/>
                <a:ea typeface="Calibri" panose="020F0502020204030204" pitchFamily="34" charset="0"/>
                <a:cs typeface="Times New Roman" panose="02020603050405020304" pitchFamily="18" charset="0"/>
              </a:rPr>
            </a:br>
            <a:r>
              <a:rPr lang="pl-PL" sz="2000" b="1" dirty="0">
                <a:effectLst/>
                <a:latin typeface="Calibri" panose="020F0502020204030204" pitchFamily="34" charset="0"/>
                <a:ea typeface="Calibri" panose="020F0502020204030204" pitchFamily="34" charset="0"/>
                <a:cs typeface="Times New Roman" panose="02020603050405020304" pitchFamily="18" charset="0"/>
              </a:rPr>
              <a:t>1. </a:t>
            </a:r>
            <a:r>
              <a:rPr lang="pl-PL" sz="2000" dirty="0">
                <a:effectLst/>
                <a:latin typeface="Calibri" panose="020F0502020204030204" pitchFamily="34" charset="0"/>
                <a:ea typeface="Calibri" panose="020F0502020204030204" pitchFamily="34" charset="0"/>
                <a:cs typeface="Times New Roman" panose="02020603050405020304" pitchFamily="18" charset="0"/>
              </a:rPr>
              <a:t>Jak Państwa zadaniem wdrożenie systemu CRM ułatwi pracę przedstawicielom?</a:t>
            </a:r>
          </a:p>
          <a:p>
            <a:r>
              <a:rPr lang="pl-PL" sz="2000" b="1" dirty="0">
                <a:latin typeface="Calibri" panose="020F0502020204030204" pitchFamily="34" charset="0"/>
                <a:ea typeface="Calibri" panose="020F0502020204030204" pitchFamily="34" charset="0"/>
                <a:cs typeface="Times New Roman" panose="02020603050405020304" pitchFamily="18" charset="0"/>
              </a:rPr>
              <a:t>2. </a:t>
            </a:r>
            <a:r>
              <a:rPr lang="pl-PL" sz="2000" dirty="0">
                <a:latin typeface="Calibri" panose="020F0502020204030204" pitchFamily="34" charset="0"/>
                <a:ea typeface="Calibri" panose="020F0502020204030204" pitchFamily="34" charset="0"/>
                <a:cs typeface="Times New Roman" panose="02020603050405020304" pitchFamily="18" charset="0"/>
              </a:rPr>
              <a:t>Jak wdrożenie systemu CRM wpłynie pozytywnie na relacje z Klientami oraz potencjalnymi kontrahentami?</a:t>
            </a:r>
          </a:p>
          <a:p>
            <a:br>
              <a:rPr lang="pl-PL" sz="1800" dirty="0">
                <a:effectLst/>
                <a:latin typeface="Calibri" panose="020F0502020204030204" pitchFamily="34" charset="0"/>
                <a:ea typeface="Calibri" panose="020F0502020204030204" pitchFamily="34" charset="0"/>
                <a:cs typeface="Times New Roman" panose="02020603050405020304" pitchFamily="18" charset="0"/>
              </a:rPr>
            </a:br>
            <a:endParaRPr lang="pl-PL" sz="2400" dirty="0"/>
          </a:p>
          <a:p>
            <a:r>
              <a:rPr lang="pl-PL" sz="2400" dirty="0"/>
              <a:t> </a:t>
            </a:r>
          </a:p>
        </p:txBody>
      </p:sp>
    </p:spTree>
    <p:extLst>
      <p:ext uri="{BB962C8B-B14F-4D97-AF65-F5344CB8AC3E}">
        <p14:creationId xmlns:p14="http://schemas.microsoft.com/office/powerpoint/2010/main" val="4071413096"/>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23 </a:t>
            </a:r>
            <a:r>
              <a:rPr lang="pl-PL" dirty="0"/>
              <a:t>: </a:t>
            </a:r>
            <a:br>
              <a:rPr lang="pl-PL" dirty="0"/>
            </a:br>
            <a:r>
              <a:rPr lang="pl-PL" dirty="0"/>
              <a:t>CRM komunikacyjny</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90</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1721236950"/>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91</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4472443"/>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CRM komunikacyjny jest uzupełnieniem modułu operacyjnego i zawiera wszystkie informacje dotyczące bezpośrednich działań podjętych z Klientem takie jak:</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raport po spotkaniu handlowym</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raport po rozmowie telefonicznej</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historia zapytań ofertowych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historia podjętych działań marketingowych </a:t>
            </a:r>
          </a:p>
          <a:p>
            <a:pPr>
              <a:lnSpc>
                <a:spcPct val="107000"/>
              </a:lnSpc>
              <a:spcAft>
                <a:spcPts val="8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 zgłoszone reklamacje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320266441"/>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92</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85060" y="1076326"/>
            <a:ext cx="11546958" cy="5016758"/>
          </a:xfrm>
          <a:prstGeom prst="rect">
            <a:avLst/>
          </a:prstGeom>
          <a:noFill/>
        </p:spPr>
        <p:txBody>
          <a:bodyPr wrap="square" rtlCol="0">
            <a:spAutoFit/>
          </a:bodyPr>
          <a:lstStyle/>
          <a:p>
            <a:endParaRPr lang="pl-PL" sz="3200" dirty="0"/>
          </a:p>
          <a:p>
            <a:r>
              <a:rPr lang="pl-PL" sz="3200" b="1" dirty="0"/>
              <a:t>DYSKUSJA:</a:t>
            </a:r>
          </a:p>
          <a:p>
            <a:pPr algn="just"/>
            <a:endParaRPr lang="pl-PL" sz="3200" dirty="0"/>
          </a:p>
          <a:p>
            <a:pPr marL="514350" indent="-514350" algn="just">
              <a:buAutoNum type="arabicPeriod"/>
            </a:pPr>
            <a:r>
              <a:rPr lang="pl-PL" sz="3200" dirty="0"/>
              <a:t>Jaki wpływ na pracę </a:t>
            </a:r>
            <a:r>
              <a:rPr lang="pl-PL" sz="3200" u="sng" dirty="0"/>
              <a:t>działu sprzedaży </a:t>
            </a:r>
            <a:r>
              <a:rPr lang="pl-PL" sz="3200" dirty="0"/>
              <a:t>ma CRM komunikacyjny?</a:t>
            </a:r>
          </a:p>
          <a:p>
            <a:pPr marL="514350" indent="-514350" algn="just">
              <a:buFontTx/>
              <a:buAutoNum type="arabicPeriod"/>
            </a:pPr>
            <a:r>
              <a:rPr lang="pl-PL" sz="3200" dirty="0"/>
              <a:t>Jaki wpływ na pracę </a:t>
            </a:r>
            <a:r>
              <a:rPr lang="pl-PL" sz="3200" u="sng" dirty="0"/>
              <a:t>działu marketingu </a:t>
            </a:r>
            <a:r>
              <a:rPr lang="pl-PL" sz="3200" dirty="0"/>
              <a:t>ma CRM komunikacyjny?</a:t>
            </a:r>
          </a:p>
          <a:p>
            <a:pPr marL="514350" indent="-514350" algn="just">
              <a:buFontTx/>
              <a:buAutoNum type="arabicPeriod"/>
            </a:pPr>
            <a:r>
              <a:rPr lang="pl-PL" sz="3200" dirty="0"/>
              <a:t>Jaki wpływ na pracę </a:t>
            </a:r>
            <a:r>
              <a:rPr lang="pl-PL" sz="3200" u="sng" dirty="0"/>
              <a:t>działu obsługi klienta </a:t>
            </a:r>
            <a:r>
              <a:rPr lang="pl-PL" sz="3200" dirty="0"/>
              <a:t>ma CRM komunikacyjny?</a:t>
            </a:r>
          </a:p>
          <a:p>
            <a:pPr marL="514350" indent="-514350" algn="just">
              <a:buFontTx/>
              <a:buAutoNum type="arabicPeriod"/>
            </a:pPr>
            <a:r>
              <a:rPr lang="pl-PL" sz="3200" dirty="0"/>
              <a:t>Jaki wpływ na pracę </a:t>
            </a:r>
            <a:r>
              <a:rPr lang="pl-PL" sz="3200" u="sng" dirty="0"/>
              <a:t>zarządu</a:t>
            </a:r>
            <a:r>
              <a:rPr lang="pl-PL" sz="3200" dirty="0"/>
              <a:t> ma CRM komunikacyjny?</a:t>
            </a:r>
          </a:p>
          <a:p>
            <a:pPr marL="514350" indent="-514350">
              <a:buAutoNum type="arabicPeriod"/>
            </a:pPr>
            <a:endParaRPr lang="pl-PL" sz="3200" dirty="0"/>
          </a:p>
          <a:p>
            <a:endParaRPr lang="pl-PL" sz="3200" dirty="0"/>
          </a:p>
        </p:txBody>
      </p:sp>
    </p:spTree>
    <p:extLst>
      <p:ext uri="{BB962C8B-B14F-4D97-AF65-F5344CB8AC3E}">
        <p14:creationId xmlns:p14="http://schemas.microsoft.com/office/powerpoint/2010/main" val="1220382361"/>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24 </a:t>
            </a:r>
            <a:r>
              <a:rPr lang="pl-PL" dirty="0"/>
              <a:t>: </a:t>
            </a:r>
            <a:br>
              <a:rPr lang="pl-PL" dirty="0"/>
            </a:br>
            <a:r>
              <a:rPr lang="pl-PL" dirty="0"/>
              <a:t>RODO czyli ochrona danych osobowych</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93</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3774081507"/>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94</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357942"/>
          </a:xfrm>
          <a:prstGeom prst="rect">
            <a:avLst/>
          </a:prstGeom>
          <a:noFill/>
        </p:spPr>
        <p:txBody>
          <a:bodyPr wrap="square" rtlCol="0">
            <a:spAutoFit/>
          </a:bodyPr>
          <a:lstStyle/>
          <a:p>
            <a:pPr algn="just">
              <a:lnSpc>
                <a:spcPct val="107000"/>
              </a:lnSpc>
              <a:spcAft>
                <a:spcPts val="800"/>
              </a:spcAft>
            </a:pPr>
            <a:r>
              <a:rPr lang="pl-PL" sz="26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25 maja 2018 weszły w życie nowe przepisy dotyczące ochrony danych osobowych.</a:t>
            </a:r>
          </a:p>
          <a:p>
            <a:pPr algn="just">
              <a:lnSpc>
                <a:spcPct val="107000"/>
              </a:lnSpc>
              <a:spcAft>
                <a:spcPts val="800"/>
              </a:spcAft>
            </a:pPr>
            <a:endParaRPr lang="pl-PL" sz="26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600" dirty="0">
                <a:effectLst/>
                <a:latin typeface="Calibri" panose="020F0502020204030204" pitchFamily="34" charset="0"/>
                <a:ea typeface="Calibri" panose="020F0502020204030204" pitchFamily="34" charset="0"/>
                <a:cs typeface="Times New Roman" panose="02020603050405020304" pitchFamily="18" charset="0"/>
              </a:rPr>
              <a:t>RODO, czyli rozporządzenie o ochronie danych osobowych, to rozporządzenie Unii Europejskiej zawierające przepisy i wytyczne dotyczące ochrony </a:t>
            </a:r>
            <a:r>
              <a:rPr lang="pl-PL" sz="2600" u="sng" dirty="0">
                <a:effectLst/>
                <a:latin typeface="Calibri" panose="020F0502020204030204" pitchFamily="34" charset="0"/>
                <a:ea typeface="Calibri" panose="020F0502020204030204" pitchFamily="34" charset="0"/>
                <a:cs typeface="Times New Roman" panose="02020603050405020304" pitchFamily="18" charset="0"/>
              </a:rPr>
              <a:t>osób fizycznych</a:t>
            </a:r>
            <a:r>
              <a:rPr lang="pl-PL" sz="2600" dirty="0">
                <a:effectLst/>
                <a:latin typeface="Calibri" panose="020F0502020204030204" pitchFamily="34" charset="0"/>
                <a:ea typeface="Calibri" panose="020F0502020204030204" pitchFamily="34" charset="0"/>
                <a:cs typeface="Times New Roman" panose="02020603050405020304" pitchFamily="18" charset="0"/>
              </a:rPr>
              <a:t>. </a:t>
            </a:r>
          </a:p>
          <a:p>
            <a:pPr algn="just">
              <a:lnSpc>
                <a:spcPct val="107000"/>
              </a:lnSpc>
              <a:spcAft>
                <a:spcPts val="800"/>
              </a:spcAft>
            </a:pPr>
            <a:endParaRPr lang="pl-PL" sz="26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600" dirty="0">
                <a:effectLst/>
                <a:latin typeface="Calibri" panose="020F0502020204030204" pitchFamily="34" charset="0"/>
                <a:ea typeface="Calibri" panose="020F0502020204030204" pitchFamily="34" charset="0"/>
                <a:cs typeface="Times New Roman" panose="02020603050405020304" pitchFamily="18" charset="0"/>
              </a:rPr>
              <a:t>Celem wprowadzenia rozporządzenia było ujednolicenie prawa ochrony danych osobowych na terenie całej Unii Europejskiej oraz zapewnienie swobodnego przepływu danych.</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73867420"/>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95</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3542829"/>
          </a:xfrm>
          <a:prstGeom prst="rect">
            <a:avLst/>
          </a:prstGeom>
          <a:noFill/>
        </p:spPr>
        <p:txBody>
          <a:bodyPr wrap="square" rtlCol="0">
            <a:spAutoFit/>
          </a:bodyPr>
          <a:lstStyle/>
          <a:p>
            <a:pPr>
              <a:lnSpc>
                <a:spcPct val="107000"/>
              </a:lnSpc>
              <a:spcAft>
                <a:spcPts val="800"/>
              </a:spcAft>
            </a:pPr>
            <a:r>
              <a:rPr lang="pl-PL" sz="2600" b="1" dirty="0">
                <a:effectLst/>
                <a:latin typeface="Calibri" panose="020F0502020204030204" pitchFamily="34" charset="0"/>
                <a:ea typeface="Calibri" panose="020F0502020204030204" pitchFamily="34" charset="0"/>
                <a:cs typeface="Times New Roman" panose="02020603050405020304" pitchFamily="18" charset="0"/>
              </a:rPr>
              <a:t>W kontekście RODO kluczowe pojęcia to:</a:t>
            </a:r>
          </a:p>
          <a:p>
            <a:pPr marL="457200" indent="-457200">
              <a:lnSpc>
                <a:spcPct val="107000"/>
              </a:lnSpc>
              <a:spcAft>
                <a:spcPts val="800"/>
              </a:spcAft>
              <a:buFontTx/>
              <a:buChar char="-"/>
            </a:pPr>
            <a:r>
              <a:rPr lang="pl-PL" sz="2600" dirty="0">
                <a:latin typeface="Calibri" panose="020F0502020204030204" pitchFamily="34" charset="0"/>
                <a:ea typeface="Calibri" panose="020F0502020204030204" pitchFamily="34" charset="0"/>
                <a:cs typeface="Times New Roman" panose="02020603050405020304" pitchFamily="18" charset="0"/>
              </a:rPr>
              <a:t>osoba fizyczna</a:t>
            </a:r>
          </a:p>
          <a:p>
            <a:pPr marL="457200" indent="-457200">
              <a:lnSpc>
                <a:spcPct val="107000"/>
              </a:lnSpc>
              <a:spcAft>
                <a:spcPts val="800"/>
              </a:spcAft>
              <a:buFontTx/>
              <a:buChar char="-"/>
            </a:pPr>
            <a:r>
              <a:rPr lang="pl-PL" sz="2600" dirty="0">
                <a:latin typeface="Calibri" panose="020F0502020204030204" pitchFamily="34" charset="0"/>
                <a:ea typeface="Calibri" panose="020F0502020204030204" pitchFamily="34" charset="0"/>
                <a:cs typeface="Times New Roman" panose="02020603050405020304" pitchFamily="18" charset="0"/>
              </a:rPr>
              <a:t>o</a:t>
            </a:r>
            <a:r>
              <a:rPr lang="pl-PL" sz="2600" dirty="0">
                <a:effectLst/>
                <a:latin typeface="Calibri" panose="020F0502020204030204" pitchFamily="34" charset="0"/>
                <a:ea typeface="Calibri" panose="020F0502020204030204" pitchFamily="34" charset="0"/>
                <a:cs typeface="Times New Roman" panose="02020603050405020304" pitchFamily="18" charset="0"/>
              </a:rPr>
              <a:t>soba prawna </a:t>
            </a:r>
          </a:p>
          <a:p>
            <a:pPr marL="457200" indent="-457200">
              <a:lnSpc>
                <a:spcPct val="107000"/>
              </a:lnSpc>
              <a:spcAft>
                <a:spcPts val="800"/>
              </a:spcAft>
              <a:buFontTx/>
              <a:buChar char="-"/>
            </a:pPr>
            <a:r>
              <a:rPr lang="pl-PL" sz="2600" dirty="0">
                <a:latin typeface="Calibri" panose="020F0502020204030204" pitchFamily="34" charset="0"/>
                <a:ea typeface="Calibri" panose="020F0502020204030204" pitchFamily="34" charset="0"/>
                <a:cs typeface="Times New Roman" panose="02020603050405020304" pitchFamily="18" charset="0"/>
              </a:rPr>
              <a:t>dane osobowe </a:t>
            </a:r>
            <a:r>
              <a:rPr lang="pl-PL" sz="2600" u="sng" dirty="0">
                <a:latin typeface="Calibri" panose="020F0502020204030204" pitchFamily="34" charset="0"/>
                <a:ea typeface="Calibri" panose="020F0502020204030204" pitchFamily="34" charset="0"/>
                <a:cs typeface="Times New Roman" panose="02020603050405020304" pitchFamily="18" charset="0"/>
              </a:rPr>
              <a:t>według RODO </a:t>
            </a:r>
            <a:r>
              <a:rPr lang="pl-PL" sz="2600" dirty="0">
                <a:latin typeface="Calibri" panose="020F0502020204030204" pitchFamily="34" charset="0"/>
                <a:ea typeface="Calibri" panose="020F0502020204030204" pitchFamily="34" charset="0"/>
                <a:cs typeface="Times New Roman" panose="02020603050405020304" pitchFamily="18" charset="0"/>
              </a:rPr>
              <a:t>(zwykłe oraz wrażliwe)</a:t>
            </a:r>
            <a:endParaRPr lang="pl-PL" sz="2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778662679"/>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96</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8" y="1600200"/>
            <a:ext cx="11940363" cy="4970143"/>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Times New Roman" panose="02020603050405020304" pitchFamily="18" charset="0"/>
              </a:rPr>
              <a:t>Rodzaje danych osobowych </a:t>
            </a:r>
            <a:r>
              <a:rPr lang="pl-PL" sz="2800" b="1" dirty="0">
                <a:solidFill>
                  <a:srgbClr val="92D050"/>
                </a:solidFill>
                <a:effectLst/>
                <a:latin typeface="Calibri" panose="020F0502020204030204" pitchFamily="34" charset="0"/>
                <a:ea typeface="Calibri" panose="020F0502020204030204" pitchFamily="34" charset="0"/>
                <a:cs typeface="Times New Roman" panose="02020603050405020304" pitchFamily="18" charset="0"/>
              </a:rPr>
              <a:t>zwykłych</a:t>
            </a:r>
            <a:r>
              <a:rPr lang="pl-PL" sz="28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imię i nazwisko</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numer identyfikacyjny (PESEL)</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adres </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numer telefonu</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adres mailowy</a:t>
            </a:r>
          </a:p>
          <a:p>
            <a:pPr>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 dane dotyczące zatrudnienia </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3640388274"/>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97</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125817" y="1270591"/>
            <a:ext cx="11940363" cy="5965672"/>
          </a:xfrm>
          <a:prstGeom prst="rect">
            <a:avLst/>
          </a:prstGeom>
          <a:noFill/>
        </p:spPr>
        <p:txBody>
          <a:bodyPr wrap="square" rtlCol="0">
            <a:spAutoFit/>
          </a:bodyPr>
          <a:lstStyle/>
          <a:p>
            <a:pPr>
              <a:lnSpc>
                <a:spcPct val="107000"/>
              </a:lnSpc>
              <a:spcAft>
                <a:spcPts val="800"/>
              </a:spcAft>
            </a:pPr>
            <a:r>
              <a:rPr lang="pl-PL" sz="2800" b="1" dirty="0">
                <a:effectLst/>
                <a:latin typeface="Calibri" panose="020F0502020204030204" pitchFamily="34" charset="0"/>
                <a:ea typeface="Calibri" panose="020F0502020204030204" pitchFamily="34" charset="0"/>
                <a:cs typeface="Calibri" panose="020F0502020204030204" pitchFamily="34" charset="0"/>
              </a:rPr>
              <a:t>Rodzaje danych osobowych </a:t>
            </a:r>
            <a:r>
              <a:rPr lang="pl-PL" sz="2800" b="1" dirty="0">
                <a:solidFill>
                  <a:srgbClr val="FF0000"/>
                </a:solidFill>
                <a:effectLst/>
                <a:latin typeface="Calibri" panose="020F0502020204030204" pitchFamily="34" charset="0"/>
                <a:ea typeface="Calibri" panose="020F0502020204030204" pitchFamily="34" charset="0"/>
                <a:cs typeface="Calibri" panose="020F0502020204030204" pitchFamily="34" charset="0"/>
              </a:rPr>
              <a:t>wrażliwych</a:t>
            </a:r>
            <a:r>
              <a:rPr lang="pl-PL" sz="2800" b="1" dirty="0">
                <a:effectLst/>
                <a:latin typeface="Calibri" panose="020F0502020204030204" pitchFamily="34" charset="0"/>
                <a:ea typeface="Calibri" panose="020F0502020204030204" pitchFamily="34" charset="0"/>
                <a:cs typeface="Calibri" panose="020F0502020204030204" pitchFamily="34" charset="0"/>
              </a:rPr>
              <a:t>:</a:t>
            </a:r>
            <a:endParaRPr lang="pl-PL" sz="28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pochodzenie rasowe lub etniczne</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poglądy polityczne</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przekonania religijne lub światopoglądowe</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przynależność do związków zawodowych</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dane genetyczne</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dane dotyczące zdrowia</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dane dotyczące seksualności</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2400" dirty="0">
                <a:effectLst/>
                <a:latin typeface="Calibri" panose="020F0502020204030204" pitchFamily="34" charset="0"/>
                <a:ea typeface="Times New Roman" panose="02020603050405020304" pitchFamily="18" charset="0"/>
                <a:cs typeface="Calibri" panose="020F0502020204030204" pitchFamily="34" charset="0"/>
              </a:rPr>
              <a:t>- dane dotyczące orientacji seksualnej</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16287538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BE36F945-BA35-475A-B8AE-88F931C16D9E}"/>
              </a:ext>
            </a:extLst>
          </p:cNvPr>
          <p:cNvSpPr>
            <a:spLocks noGrp="1"/>
          </p:cNvSpPr>
          <p:nvPr>
            <p:ph type="ctrTitle"/>
          </p:nvPr>
        </p:nvSpPr>
        <p:spPr>
          <a:xfrm>
            <a:off x="341243" y="2769962"/>
            <a:ext cx="11509512" cy="972000"/>
          </a:xfrm>
        </p:spPr>
        <p:txBody>
          <a:bodyPr>
            <a:normAutofit fontScale="90000"/>
          </a:bodyPr>
          <a:lstStyle/>
          <a:p>
            <a:br>
              <a:rPr lang="pl-PL" u="sng" dirty="0"/>
            </a:br>
            <a:r>
              <a:rPr lang="pl-PL" u="sng" dirty="0"/>
              <a:t>Wykład 25 </a:t>
            </a:r>
            <a:r>
              <a:rPr lang="pl-PL" dirty="0"/>
              <a:t>: </a:t>
            </a:r>
            <a:br>
              <a:rPr lang="pl-PL" dirty="0"/>
            </a:br>
            <a:r>
              <a:rPr lang="pl-PL" dirty="0"/>
              <a:t>Przetwarzanie danych osobowych                        a zarządzanie relacjami z klientem</a:t>
            </a:r>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1"/>
          </p:nvPr>
        </p:nvSpPr>
        <p:spPr/>
        <p:txBody>
          <a:bodyPr>
            <a:normAutofit/>
          </a:bodyPr>
          <a:lstStyle/>
          <a:p>
            <a:endParaRPr lang="pl-PL" dirty="0"/>
          </a:p>
          <a:p>
            <a:endParaRPr lang="pl-PL" dirty="0"/>
          </a:p>
          <a:p>
            <a:endParaRPr lang="pl-PL" dirty="0"/>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98</a:t>
            </a:fld>
            <a:endParaRPr lang="pl-PL"/>
          </a:p>
        </p:txBody>
      </p:sp>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712E790D-E2F9-47DE-B587-C564A28386F9}"/>
              </a:ext>
            </a:extLst>
          </p:cNvPr>
          <p:cNvSpPr txBox="1"/>
          <p:nvPr/>
        </p:nvSpPr>
        <p:spPr>
          <a:xfrm>
            <a:off x="1043609" y="3021496"/>
            <a:ext cx="184731" cy="369332"/>
          </a:xfrm>
          <a:prstGeom prst="rect">
            <a:avLst/>
          </a:prstGeom>
          <a:noFill/>
        </p:spPr>
        <p:txBody>
          <a:bodyPr wrap="none" rtlCol="0">
            <a:spAutoFit/>
          </a:bodyPr>
          <a:lstStyle/>
          <a:p>
            <a:endParaRPr lang="pl-PL" dirty="0"/>
          </a:p>
        </p:txBody>
      </p:sp>
    </p:spTree>
    <p:extLst>
      <p:ext uri="{BB962C8B-B14F-4D97-AF65-F5344CB8AC3E}">
        <p14:creationId xmlns:p14="http://schemas.microsoft.com/office/powerpoint/2010/main" val="4060944751"/>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ymbol zastępczy numeru slajdu 4">
            <a:extLst>
              <a:ext uri="{FF2B5EF4-FFF2-40B4-BE49-F238E27FC236}">
                <a16:creationId xmlns:a16="http://schemas.microsoft.com/office/drawing/2014/main" id="{FFFCB4A9-C9DF-4F2D-9461-E9FD2076590C}"/>
              </a:ext>
            </a:extLst>
          </p:cNvPr>
          <p:cNvSpPr>
            <a:spLocks noGrp="1"/>
          </p:cNvSpPr>
          <p:nvPr>
            <p:ph type="sldNum" sz="quarter" idx="12"/>
          </p:nvPr>
        </p:nvSpPr>
        <p:spPr/>
        <p:txBody>
          <a:bodyPr/>
          <a:lstStyle/>
          <a:p>
            <a:fld id="{ED75DAA4-B063-4A15-ACC6-9FA554D0ACAF}" type="slidenum">
              <a:rPr lang="pl-PL" smtClean="0"/>
              <a:t>99</a:t>
            </a:fld>
            <a:endParaRPr lang="pl-PL"/>
          </a:p>
        </p:txBody>
      </p:sp>
      <p:sp>
        <p:nvSpPr>
          <p:cNvPr id="3" name="Podtytuł 2">
            <a:extLst>
              <a:ext uri="{FF2B5EF4-FFF2-40B4-BE49-F238E27FC236}">
                <a16:creationId xmlns:a16="http://schemas.microsoft.com/office/drawing/2014/main" id="{A7856BBF-6440-4020-AC18-BEB847113B3C}"/>
              </a:ext>
            </a:extLst>
          </p:cNvPr>
          <p:cNvSpPr>
            <a:spLocks noGrp="1"/>
          </p:cNvSpPr>
          <p:nvPr>
            <p:ph type="subTitle" idx="4294967295"/>
          </p:nvPr>
        </p:nvSpPr>
        <p:spPr>
          <a:xfrm>
            <a:off x="0" y="3602038"/>
            <a:ext cx="9144000" cy="1655762"/>
          </a:xfrm>
        </p:spPr>
        <p:txBody>
          <a:bodyPr>
            <a:noAutofit/>
          </a:bodyPr>
          <a:lstStyle/>
          <a:p>
            <a:endParaRPr lang="pl-PL" dirty="0"/>
          </a:p>
          <a:p>
            <a:endParaRPr lang="pl-PL" dirty="0"/>
          </a:p>
          <a:p>
            <a:endParaRPr lang="pl-PL" dirty="0">
              <a:noFill/>
            </a:endParaRPr>
          </a:p>
        </p:txBody>
      </p:sp>
      <p:pic>
        <p:nvPicPr>
          <p:cNvPr id="13" name="Obraz 12">
            <a:extLst>
              <a:ext uri="{FF2B5EF4-FFF2-40B4-BE49-F238E27FC236}">
                <a16:creationId xmlns:a16="http://schemas.microsoft.com/office/drawing/2014/main" id="{DC51495D-8DDD-4967-9358-B39ABEF243A7}"/>
              </a:ext>
            </a:extLst>
          </p:cNvPr>
          <p:cNvPicPr>
            <a:picLocks noGrp="1" noRot="1" noChangeAspect="1" noMove="1" noResize="1" noEditPoints="1" noAdjustHandles="1" noChangeArrowheads="1" noChangeShapeType="1" noCrop="1"/>
          </p:cNvPicPr>
          <p:nvPr/>
        </p:nvPicPr>
        <p:blipFill>
          <a:blip r:embed="rId2"/>
          <a:stretch>
            <a:fillRect/>
          </a:stretch>
        </p:blipFill>
        <p:spPr>
          <a:xfrm>
            <a:off x="2338242" y="6109475"/>
            <a:ext cx="7515515" cy="612000"/>
          </a:xfrm>
          <a:prstGeom prst="rect">
            <a:avLst/>
          </a:prstGeom>
        </p:spPr>
      </p:pic>
      <p:pic>
        <p:nvPicPr>
          <p:cNvPr id="1033" name="Picture 9">
            <a:extLst>
              <a:ext uri="{FF2B5EF4-FFF2-40B4-BE49-F238E27FC236}">
                <a16:creationId xmlns:a16="http://schemas.microsoft.com/office/drawing/2014/main" id="{567C6B75-F6CE-4C4C-9861-38B76D66B2EF}"/>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313082" y="104326"/>
            <a:ext cx="7565836" cy="97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ole tekstowe 3">
            <a:extLst>
              <a:ext uri="{FF2B5EF4-FFF2-40B4-BE49-F238E27FC236}">
                <a16:creationId xmlns:a16="http://schemas.microsoft.com/office/drawing/2014/main" id="{8E48EE35-E5C3-4E9A-BED1-CBCF3627A920}"/>
              </a:ext>
            </a:extLst>
          </p:cNvPr>
          <p:cNvSpPr txBox="1"/>
          <p:nvPr/>
        </p:nvSpPr>
        <p:spPr>
          <a:xfrm>
            <a:off x="95692" y="1592866"/>
            <a:ext cx="11940363" cy="5679440"/>
          </a:xfrm>
          <a:prstGeom prst="rect">
            <a:avLst/>
          </a:prstGeom>
          <a:noFill/>
        </p:spPr>
        <p:txBody>
          <a:bodyPr wrap="square" rtlCol="0">
            <a:spAutoFit/>
          </a:bodyPr>
          <a:lstStyle/>
          <a:p>
            <a:pPr>
              <a:lnSpc>
                <a:spcPct val="107000"/>
              </a:lnSpc>
              <a:spcAft>
                <a:spcPts val="800"/>
              </a:spcAft>
            </a:pPr>
            <a:r>
              <a:rPr lang="pl-PL" sz="2400" b="1" dirty="0">
                <a:effectLst/>
                <a:latin typeface="Calibri" panose="020F0502020204030204" pitchFamily="34" charset="0"/>
                <a:ea typeface="Calibri" panose="020F0502020204030204" pitchFamily="34" charset="0"/>
                <a:cs typeface="Times New Roman" panose="02020603050405020304" pitchFamily="18" charset="0"/>
              </a:rPr>
              <a:t>Przetwarzanie danych osobowych – definicja ustawowa </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Ustawowa definicja pojęcia „przetwarzanie danych osobowych” została zawarta w art.  7 pkt                                   2 ustawy z dnia 29 sierpnia 1997 r. o ochronie danych osobowych (Dz. U. Nr 133, poz. 883 ze zm.; dalej: </a:t>
            </a:r>
            <a:r>
              <a:rPr lang="pl-PL" sz="2400" dirty="0" err="1">
                <a:effectLst/>
                <a:latin typeface="Calibri" panose="020F0502020204030204" pitchFamily="34" charset="0"/>
                <a:ea typeface="Calibri" panose="020F0502020204030204" pitchFamily="34" charset="0"/>
                <a:cs typeface="Times New Roman" panose="02020603050405020304" pitchFamily="18" charset="0"/>
              </a:rPr>
              <a:t>u.o.d.o</a:t>
            </a:r>
            <a:r>
              <a:rPr lang="pl-PL" sz="2400" dirty="0">
                <a:effectLst/>
                <a:latin typeface="Calibri" panose="020F0502020204030204" pitchFamily="34" charset="0"/>
                <a:ea typeface="Calibri" panose="020F0502020204030204" pitchFamily="34" charset="0"/>
                <a:cs typeface="Times New Roman" panose="02020603050405020304" pitchFamily="18" charset="0"/>
              </a:rPr>
              <a:t>.), zgodnie, z którym przetwarzanie danych to jakiekolwiek operacje wykonywane na danych osobowych, takie jak: zbieranie, utrwalanie, przechowywanie, opracowywanie, zmienianie, udostępnianie i usuwanie, a zwłaszcza te, które wykonuje się                      w systemach informatycznych.</a:t>
            </a:r>
          </a:p>
          <a:p>
            <a:pPr algn="just">
              <a:lnSpc>
                <a:spcPct val="107000"/>
              </a:lnSpc>
              <a:spcAft>
                <a:spcPts val="800"/>
              </a:spcAft>
            </a:pPr>
            <a:r>
              <a:rPr lang="pl-PL" sz="2400" dirty="0">
                <a:effectLst/>
                <a:latin typeface="Calibri" panose="020F0502020204030204" pitchFamily="34" charset="0"/>
                <a:ea typeface="Calibri" panose="020F0502020204030204" pitchFamily="34" charset="0"/>
                <a:cs typeface="Times New Roman" panose="02020603050405020304" pitchFamily="18" charset="0"/>
              </a:rPr>
              <a:t>25 maja 2018 roku weszła w życie nowa ustawa o ochronie danych osobowych zastępująca dotychczasowe regulacje, jednakże przywołany przepis wyjątkowo zachował moc, w związku          z czym definicja legalna przetwarzania danych osobowych nie zmieniła się.</a:t>
            </a:r>
          </a:p>
          <a:p>
            <a:pPr>
              <a:lnSpc>
                <a:spcPct val="107000"/>
              </a:lnSpc>
              <a:spcAft>
                <a:spcPts val="8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 </a:t>
            </a:r>
          </a:p>
          <a:p>
            <a:pPr>
              <a:lnSpc>
                <a:spcPct val="107000"/>
              </a:lnSpc>
              <a:spcAft>
                <a:spcPts val="800"/>
              </a:spcAft>
            </a:pPr>
            <a:endParaRPr lang="pl-PL" sz="2400" u="sng"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buFontTx/>
              <a:buChar char="-"/>
            </a:pPr>
            <a:endParaRPr lang="pl-PL" sz="2800" b="1" i="0" dirty="0">
              <a:solidFill>
                <a:srgbClr val="202122"/>
              </a:solidFill>
              <a:effectLst/>
            </a:endParaRPr>
          </a:p>
        </p:txBody>
      </p:sp>
    </p:spTree>
    <p:extLst>
      <p:ext uri="{BB962C8B-B14F-4D97-AF65-F5344CB8AC3E}">
        <p14:creationId xmlns:p14="http://schemas.microsoft.com/office/powerpoint/2010/main" val="1665304513"/>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Projekt niestandardowy">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370</TotalTime>
  <Words>7411</Words>
  <Application>Microsoft Office PowerPoint</Application>
  <PresentationFormat>Panoramiczny</PresentationFormat>
  <Paragraphs>1098</Paragraphs>
  <Slides>161</Slides>
  <Notes>1</Notes>
  <HiddenSlides>0</HiddenSlides>
  <MMClips>0</MMClips>
  <ScaleCrop>false</ScaleCrop>
  <HeadingPairs>
    <vt:vector size="6" baseType="variant">
      <vt:variant>
        <vt:lpstr>Używane czcionki</vt:lpstr>
      </vt:variant>
      <vt:variant>
        <vt:i4>4</vt:i4>
      </vt:variant>
      <vt:variant>
        <vt:lpstr>Motyw</vt:lpstr>
      </vt:variant>
      <vt:variant>
        <vt:i4>2</vt:i4>
      </vt:variant>
      <vt:variant>
        <vt:lpstr>Tytuły slajdów</vt:lpstr>
      </vt:variant>
      <vt:variant>
        <vt:i4>161</vt:i4>
      </vt:variant>
    </vt:vector>
  </HeadingPairs>
  <TitlesOfParts>
    <vt:vector size="167" baseType="lpstr">
      <vt:lpstr>Arial</vt:lpstr>
      <vt:lpstr>Arial</vt:lpstr>
      <vt:lpstr>Calibri</vt:lpstr>
      <vt:lpstr>Calibri Light</vt:lpstr>
      <vt:lpstr>Motyw pakietu Office</vt:lpstr>
      <vt:lpstr>Projekt niestandardowy</vt:lpstr>
      <vt:lpstr>Zarządzanie relacjami z klientem z wykorzystaniem systemu CRM</vt:lpstr>
      <vt:lpstr>Wykład 1:  Wstęp do przedmiotu </vt:lpstr>
      <vt:lpstr>Prezentacja programu PowerPoint</vt:lpstr>
      <vt:lpstr>Prezentacja programu PowerPoint</vt:lpstr>
      <vt:lpstr>Wykład 2:  Strategia wdrożenia CRM</vt:lpstr>
      <vt:lpstr>Prezentacja programu PowerPoint</vt:lpstr>
      <vt:lpstr>Prezentacja programu PowerPoint</vt:lpstr>
      <vt:lpstr>Prezentacja programu PowerPoint</vt:lpstr>
      <vt:lpstr>Prezentacja programu PowerPoint</vt:lpstr>
      <vt:lpstr>Wykład 3:  CRM – wady i zalety </vt:lpstr>
      <vt:lpstr>Prezentacja programu PowerPoint</vt:lpstr>
      <vt:lpstr>Prezentacja programu PowerPoint</vt:lpstr>
      <vt:lpstr>Prezentacja programu PowerPoint</vt:lpstr>
      <vt:lpstr>Wykład 4:  CRM podstawowe moduły </vt:lpstr>
      <vt:lpstr>Prezentacja programu PowerPoint</vt:lpstr>
      <vt:lpstr>Prezentacja programu PowerPoint</vt:lpstr>
      <vt:lpstr>Prezentacja programu PowerPoint</vt:lpstr>
      <vt:lpstr>Prezentacja programu PowerPoint</vt:lpstr>
      <vt:lpstr>Prezentacja programu PowerPoint</vt:lpstr>
      <vt:lpstr>Wykład 5:  Bazy Klientów </vt:lpstr>
      <vt:lpstr>Prezentacja programu PowerPoint</vt:lpstr>
      <vt:lpstr>Prezentacja programu PowerPoint</vt:lpstr>
      <vt:lpstr>Prezentacja programu PowerPoint</vt:lpstr>
      <vt:lpstr>Wykład 6 :  Budowanie bazy Klientów</vt:lpstr>
      <vt:lpstr>Prezentacja programu PowerPoint</vt:lpstr>
      <vt:lpstr>Prezentacja programu PowerPoint</vt:lpstr>
      <vt:lpstr>Prezentacja programu PowerPoint</vt:lpstr>
      <vt:lpstr>Wykład 7 :  CRM zastosowanie w praktyce </vt:lpstr>
      <vt:lpstr>Prezentacja programu PowerPoint</vt:lpstr>
      <vt:lpstr>Prezentacja programu PowerPoint</vt:lpstr>
      <vt:lpstr>Prezentacja programu PowerPoint</vt:lpstr>
      <vt:lpstr>Wykład 8 :  Kanały dotarcia do Klientów </vt:lpstr>
      <vt:lpstr>Prezentacja programu PowerPoint</vt:lpstr>
      <vt:lpstr>Prezentacja programu PowerPoint</vt:lpstr>
      <vt:lpstr>Prezentacja programu PowerPoint</vt:lpstr>
      <vt:lpstr>Wykład 9 :  Kanały dotarcia do Klientów cz. 2 </vt:lpstr>
      <vt:lpstr>Prezentacja programu PowerPoint</vt:lpstr>
      <vt:lpstr>Prezentacja programu PowerPoint</vt:lpstr>
      <vt:lpstr>Prezentacja programu PowerPoint</vt:lpstr>
      <vt:lpstr>Prezentacja programu PowerPoint</vt:lpstr>
      <vt:lpstr>Wykład 10 :  Pozyskanie Klienta B2C</vt:lpstr>
      <vt:lpstr>Prezentacja programu PowerPoint</vt:lpstr>
      <vt:lpstr>Prezentacja programu PowerPoint</vt:lpstr>
      <vt:lpstr>Prezentacja programu PowerPoint</vt:lpstr>
      <vt:lpstr>Wykład 11 :  Pozyskanie Klienta B2B</vt:lpstr>
      <vt:lpstr>Prezentacja programu PowerPoint</vt:lpstr>
      <vt:lpstr>Prezentacja programu PowerPoint</vt:lpstr>
      <vt:lpstr>Prezentacja programu PowerPoint</vt:lpstr>
      <vt:lpstr>Wykład 12 :  Cele sprzedażowe </vt:lpstr>
      <vt:lpstr>Prezentacja programu PowerPoint</vt:lpstr>
      <vt:lpstr>Prezentacja programu PowerPoint</vt:lpstr>
      <vt:lpstr>Wykład 13 :  Realizacja celów sprzedaży </vt:lpstr>
      <vt:lpstr>Prezentacja programu PowerPoint</vt:lpstr>
      <vt:lpstr>Prezentacja programu PowerPoint</vt:lpstr>
      <vt:lpstr>Prezentacja programu PowerPoint</vt:lpstr>
      <vt:lpstr>Wykład 14 :  Realizacja celów sprzedaży cz. 2 </vt:lpstr>
      <vt:lpstr>Prezentacja programu PowerPoint</vt:lpstr>
      <vt:lpstr>Prezentacja programu PowerPoint</vt:lpstr>
      <vt:lpstr>Prezentacja programu PowerPoint</vt:lpstr>
      <vt:lpstr>Wykład 15 :  Lejek sprzedażowy </vt:lpstr>
      <vt:lpstr>Prezentacja programu PowerPoint</vt:lpstr>
      <vt:lpstr>Prezentacja programu PowerPoint</vt:lpstr>
      <vt:lpstr>Prezentacja programu PowerPoint</vt:lpstr>
      <vt:lpstr>Prezentacja programu PowerPoint</vt:lpstr>
      <vt:lpstr>Wykład 16 :  Zarządzanie procesem sprzedaży przy użyciu systemu CRM </vt:lpstr>
      <vt:lpstr>Prezentacja programu PowerPoint</vt:lpstr>
      <vt:lpstr>Prezentacja programu PowerPoint</vt:lpstr>
      <vt:lpstr>Prezentacja programu PowerPoint</vt:lpstr>
      <vt:lpstr> Wykład 17 :  Wprowadzanie danych do systemu CRM</vt:lpstr>
      <vt:lpstr>Prezentacja programu PowerPoint</vt:lpstr>
      <vt:lpstr>Prezentacja programu PowerPoint</vt:lpstr>
      <vt:lpstr>Prezentacja programu PowerPoint</vt:lpstr>
      <vt:lpstr> Wykład 18 :  Segmentacja klientów </vt:lpstr>
      <vt:lpstr>Prezentacja programu PowerPoint</vt:lpstr>
      <vt:lpstr>Prezentacja programu PowerPoint</vt:lpstr>
      <vt:lpstr> Wykład 19 :  Aktualizacja danych klientów </vt:lpstr>
      <vt:lpstr>Prezentacja programu PowerPoint</vt:lpstr>
      <vt:lpstr>Prezentacja programu PowerPoint</vt:lpstr>
      <vt:lpstr>Prezentacja programu PowerPoint</vt:lpstr>
      <vt:lpstr> Wykład 20 :  Rodzaje programów CRM </vt:lpstr>
      <vt:lpstr>Prezentacja programu PowerPoint</vt:lpstr>
      <vt:lpstr>Prezentacja programu PowerPoint</vt:lpstr>
      <vt:lpstr> Wykład 21 :  CRM operacyjny </vt:lpstr>
      <vt:lpstr>Prezentacja programu PowerPoint</vt:lpstr>
      <vt:lpstr>Prezentacja programu PowerPoint</vt:lpstr>
      <vt:lpstr>Prezentacja programu PowerPoint</vt:lpstr>
      <vt:lpstr> Wykład 22 :  CRM analityczny </vt:lpstr>
      <vt:lpstr>Prezentacja programu PowerPoint</vt:lpstr>
      <vt:lpstr>Prezentacja programu PowerPoint</vt:lpstr>
      <vt:lpstr> Wykład 23 :  CRM komunikacyjny</vt:lpstr>
      <vt:lpstr>Prezentacja programu PowerPoint</vt:lpstr>
      <vt:lpstr>Prezentacja programu PowerPoint</vt:lpstr>
      <vt:lpstr> Wykład 24 :  RODO czyli ochrona danych osobowych</vt:lpstr>
      <vt:lpstr>Prezentacja programu PowerPoint</vt:lpstr>
      <vt:lpstr>Prezentacja programu PowerPoint</vt:lpstr>
      <vt:lpstr>Prezentacja programu PowerPoint</vt:lpstr>
      <vt:lpstr>Prezentacja programu PowerPoint</vt:lpstr>
      <vt:lpstr> Wykład 25 :  Przetwarzanie danych osobowych                        a zarządzanie relacjami z klientem</vt:lpstr>
      <vt:lpstr>Prezentacja programu PowerPoint</vt:lpstr>
      <vt:lpstr>Prezentacja programu PowerPoint</vt:lpstr>
      <vt:lpstr>Prezentacja programu PowerPoint</vt:lpstr>
      <vt:lpstr> Wykład 26 :  CRM a ochrona danych osobowych</vt:lpstr>
      <vt:lpstr>Prezentacja programu PowerPoint</vt:lpstr>
      <vt:lpstr>Prezentacja programu PowerPoint</vt:lpstr>
      <vt:lpstr>Prezentacja programu PowerPoint</vt:lpstr>
      <vt:lpstr> Wykład 27 :  Proces sprzedaży – podstawowe pojęcia </vt:lpstr>
      <vt:lpstr>Prezentacja programu PowerPoint</vt:lpstr>
      <vt:lpstr>Prezentacja programu PowerPoint</vt:lpstr>
      <vt:lpstr> Wykład 28 :  Proces sprzedaży – monitorowanie działań</vt:lpstr>
      <vt:lpstr>Prezentacja programu PowerPoint</vt:lpstr>
      <vt:lpstr>Prezentacja programu PowerPoint</vt:lpstr>
      <vt:lpstr>Prezentacja programu PowerPoint</vt:lpstr>
      <vt:lpstr> Wykład 29 :  Działania sprzedażowe realizowane                     w oparciu o zasadę S.M.A.R.T </vt:lpstr>
      <vt:lpstr>Prezentacja programu PowerPoint</vt:lpstr>
      <vt:lpstr>Prezentacja programu PowerPoint</vt:lpstr>
      <vt:lpstr>Prezentacja programu PowerPoint</vt:lpstr>
      <vt:lpstr>Prezentacja programu PowerPoint</vt:lpstr>
      <vt:lpstr>Prezentacja programu PowerPoint</vt:lpstr>
      <vt:lpstr>Prezentacja programu PowerPoint</vt:lpstr>
      <vt:lpstr> Wykład 30 :  Tworzenie lejków sprzedażowych</vt:lpstr>
      <vt:lpstr>Prezentacja programu PowerPoint</vt:lpstr>
      <vt:lpstr>Prezentacja programu PowerPoint</vt:lpstr>
      <vt:lpstr> Wykład 31 :  Konfiguracja i wdrożenie systemu CRM</vt:lpstr>
      <vt:lpstr>Prezentacja programu PowerPoint</vt:lpstr>
      <vt:lpstr>Prezentacja programu PowerPoint</vt:lpstr>
      <vt:lpstr>Prezentacja programu PowerPoint</vt:lpstr>
      <vt:lpstr> Wykład 32 :  Konfiguracja i wdrożenie systemu CRM cz. 2</vt:lpstr>
      <vt:lpstr>Prezentacja programu PowerPoint</vt:lpstr>
      <vt:lpstr>Prezentacja programu PowerPoint</vt:lpstr>
      <vt:lpstr>Prezentacja programu PowerPoint</vt:lpstr>
      <vt:lpstr>Prezentacja programu PowerPoint</vt:lpstr>
      <vt:lpstr> Wykład 33 :  Raporty</vt:lpstr>
      <vt:lpstr>Prezentacja programu PowerPoint</vt:lpstr>
      <vt:lpstr>Prezentacja programu PowerPoint</vt:lpstr>
      <vt:lpstr>Prezentacja programu PowerPoint</vt:lpstr>
      <vt:lpstr>Prezentacja programu PowerPoint</vt:lpstr>
      <vt:lpstr> Wykład 34:  Możliwości systemu CRM</vt:lpstr>
      <vt:lpstr>Prezentacja programu PowerPoint</vt:lpstr>
      <vt:lpstr>Prezentacja programu PowerPoint</vt:lpstr>
      <vt:lpstr>Prezentacja programu PowerPoint</vt:lpstr>
      <vt:lpstr>Prezentacja programu PowerPoint</vt:lpstr>
      <vt:lpstr>Prezentacja programu PowerPoint</vt:lpstr>
      <vt:lpstr> Wykład 35:  Wdrożenie systemu CRM – wady i zalety</vt:lpstr>
      <vt:lpstr>Prezentacja programu PowerPoint</vt:lpstr>
      <vt:lpstr>Prezentacja programu PowerPoint</vt:lpstr>
      <vt:lpstr>Prezentacja programu PowerPoint</vt:lpstr>
      <vt:lpstr> Wykład 36:  „CHURN” wskaźnik utraty klientów i rola CRM w utrzymaniu Klienta</vt:lpstr>
      <vt:lpstr>Prezentacja programu PowerPoint</vt:lpstr>
      <vt:lpstr>Prezentacja programu PowerPoint</vt:lpstr>
      <vt:lpstr>Prezentacja programu PowerPoint</vt:lpstr>
      <vt:lpstr> Wykład 37:  Lead sprzedażowy </vt:lpstr>
      <vt:lpstr>Prezentacja programu PowerPoint</vt:lpstr>
      <vt:lpstr>Prezentacja programu PowerPoint</vt:lpstr>
      <vt:lpstr> Wykład 38:  Jak przygotować dobrą ofertę handlową? </vt:lpstr>
      <vt:lpstr>Prezentacja programu PowerPoint</vt:lpstr>
      <vt:lpstr>Prezentacja programu PowerPoint</vt:lpstr>
      <vt:lpstr>Prezentacja programu PowerPoint</vt:lpstr>
      <vt:lpstr> Wykład 39:  Podsumowanie cz1</vt:lpstr>
      <vt:lpstr>Prezentacja programu PowerPoint</vt:lpstr>
      <vt:lpstr> Wykład 40:  Podsumowanie cz2</vt:lpstr>
      <vt:lpstr>Prezentacja programu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Ewelina Związek</dc:creator>
  <cp:lastModifiedBy>Ewelina Związek</cp:lastModifiedBy>
  <cp:revision>8</cp:revision>
  <dcterms:created xsi:type="dcterms:W3CDTF">2022-03-22T07:11:51Z</dcterms:created>
  <dcterms:modified xsi:type="dcterms:W3CDTF">2022-04-13T10:58:02Z</dcterms:modified>
</cp:coreProperties>
</file>